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56" r:id="rId3"/>
    <p:sldId id="267" r:id="rId4"/>
    <p:sldId id="260" r:id="rId5"/>
    <p:sldId id="265" r:id="rId6"/>
    <p:sldId id="262" r:id="rId7"/>
    <p:sldId id="269" r:id="rId8"/>
    <p:sldId id="268" r:id="rId9"/>
    <p:sldId id="263" r:id="rId10"/>
    <p:sldId id="266" r:id="rId11"/>
    <p:sldId id="271" r:id="rId12"/>
    <p:sldId id="273" r:id="rId13"/>
    <p:sldId id="274" r:id="rId1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BatangChe" panose="02030609000101010101" pitchFamily="49" charset="-127"/>
      <p:regular r:id="rId17"/>
    </p:embeddedFont>
    <p:embeddedFont>
      <p:font typeface="方正小标宋简体" panose="03000509000000000000" pitchFamily="65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Zip Typeface" pitchFamily="2" charset="0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99"/>
    <a:srgbClr val="FA4453"/>
    <a:srgbClr val="3C3C37"/>
    <a:srgbClr val="05A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4843" autoAdjust="0"/>
  </p:normalViewPr>
  <p:slideViewPr>
    <p:cSldViewPr snapToObjects="1">
      <p:cViewPr>
        <p:scale>
          <a:sx n="100" d="100"/>
          <a:sy n="100" d="100"/>
        </p:scale>
        <p:origin x="-90" y="78"/>
      </p:cViewPr>
      <p:guideLst>
        <p:guide orient="horz" pos="804"/>
        <p:guide orient="horz" pos="2436"/>
        <p:guide orient="horz" pos="1620"/>
        <p:guide pos="4332"/>
        <p:guide pos="142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5661C-3B73-41CE-AE68-101BEAEA5B25}" type="doc">
      <dgm:prSet loTypeId="urn:microsoft.com/office/officeart/2005/8/layout/hierarchy4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FF6AA6A-BCFB-438B-B662-49191AC66D18}">
      <dgm:prSet phldrT="[文本]" custT="1"/>
      <dgm:spPr/>
      <dgm:t>
        <a:bodyPr/>
        <a:lstStyle/>
        <a:p>
          <a:r>
            <a:rPr lang="en-US" altLang="zh-CN" sz="20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Programme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B7869E-D49F-4EBA-BD41-17F1962E285B}" type="parTrans" cxnId="{C0BD8D59-CA8E-4229-AAD4-EEB14FED86F0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23F0A5-E99E-487C-9228-78ACA0F96090}" type="sibTrans" cxnId="{C0BD8D59-CA8E-4229-AAD4-EEB14FED86F0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C30B78-1F2B-4B5F-A094-851DDABD6607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 Do List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1250B2-9C42-4127-8FDE-CA21D98FDEE9}" type="parTrans" cxnId="{9361DB5F-7FC2-4D83-B357-EA6A5DD8B39D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A78CB0-F22C-47F9-8C37-21D81D5CC9F0}" type="sibTrans" cxnId="{9361DB5F-7FC2-4D83-B357-EA6A5DD8B39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E8F76-21C9-4B6F-AA8E-C0069A634BFF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16FB3D-E932-419B-9205-6BB83456C494}" type="parTrans" cxnId="{9C1C4135-CB83-41E1-BBD4-B4B74D66EA76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C55D76-5E5E-4576-8A96-09B461AFDB70}" type="sibTrans" cxnId="{9C1C4135-CB83-41E1-BBD4-B4B74D66EA76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BF64B4-209E-477B-BFC0-6AF7FF5F3E05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Account Book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F1C9E-FBAB-471C-AE25-94B4AFFAA119}" type="parTrans" cxnId="{C25E233B-12E1-48B8-8786-788AD27A3F3B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CBA956-0AFC-458F-ACE0-1C854BB382DE}" type="sibTrans" cxnId="{C25E233B-12E1-48B8-8786-788AD27A3F3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454B3D-9BE9-48BE-9633-7919163E935E}">
      <dgm:prSet phldrT="[文本]" custT="1"/>
      <dgm:spPr/>
      <dgm:t>
        <a:bodyPr/>
        <a:lstStyle/>
        <a:p>
          <a:r>
            <a:rPr lang="en-US" altLang="zh-CN" sz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MediaNote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50AF2-1851-45D5-A653-91AA67896740}" type="parTrans" cxnId="{0A22DA8B-E52D-409E-B4E8-00152B0F4BE0}">
      <dgm:prSet/>
      <dgm:spPr/>
      <dgm:t>
        <a:bodyPr/>
        <a:lstStyle/>
        <a:p>
          <a:endParaRPr lang="zh-CN" altLang="en-US"/>
        </a:p>
      </dgm:t>
    </dgm:pt>
    <dgm:pt modelId="{41F446F8-4596-4F7B-9D00-C9827C116ED0}" type="sibTrans" cxnId="{0A22DA8B-E52D-409E-B4E8-00152B0F4BE0}">
      <dgm:prSet/>
      <dgm:spPr/>
      <dgm:t>
        <a:bodyPr/>
        <a:lstStyle/>
        <a:p>
          <a:endParaRPr lang="zh-CN" altLang="en-US"/>
        </a:p>
      </dgm:t>
    </dgm:pt>
    <dgm:pt modelId="{3D57F7F5-319C-43C3-B4BB-4145DB71F449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Generate</a:t>
          </a:r>
        </a:p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C20D54-425A-4024-8ECB-87DC9FFC5E89}" type="parTrans" cxnId="{3240756E-9210-480A-8AEC-BAC75856FC0B}">
      <dgm:prSet/>
      <dgm:spPr/>
      <dgm:t>
        <a:bodyPr/>
        <a:lstStyle/>
        <a:p>
          <a:endParaRPr lang="zh-CN" altLang="en-US"/>
        </a:p>
      </dgm:t>
    </dgm:pt>
    <dgm:pt modelId="{9557C6E5-8921-4913-AE93-C3D58D8BDDCC}" type="sibTrans" cxnId="{3240756E-9210-480A-8AEC-BAC75856FC0B}">
      <dgm:prSet/>
      <dgm:spPr/>
      <dgm:t>
        <a:bodyPr/>
        <a:lstStyle/>
        <a:p>
          <a:endParaRPr lang="zh-CN" altLang="en-US"/>
        </a:p>
      </dgm:t>
    </dgm:pt>
    <dgm:pt modelId="{C13221CC-3297-4C0F-A0DA-B8784334F7C7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New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DF11D4-5138-45A0-9888-DBAD01FD6FD4}" type="parTrans" cxnId="{3F940C45-9A58-47FA-8D69-DD80250935F3}">
      <dgm:prSet/>
      <dgm:spPr/>
      <dgm:t>
        <a:bodyPr/>
        <a:lstStyle/>
        <a:p>
          <a:endParaRPr lang="zh-CN" altLang="en-US"/>
        </a:p>
      </dgm:t>
    </dgm:pt>
    <dgm:pt modelId="{9D986C87-2743-4DAE-9D53-886BD14C2858}" type="sibTrans" cxnId="{3F940C45-9A58-47FA-8D69-DD80250935F3}">
      <dgm:prSet/>
      <dgm:spPr/>
      <dgm:t>
        <a:bodyPr/>
        <a:lstStyle/>
        <a:p>
          <a:endParaRPr lang="zh-CN" altLang="en-US"/>
        </a:p>
      </dgm:t>
    </dgm:pt>
    <dgm:pt modelId="{4AE0A63F-055C-4BA0-9616-483A5526235E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Manage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AB4B4C-DAF4-40F4-A1B2-737035B29A6A}" type="parTrans" cxnId="{5F20416C-C193-4500-816B-90C0F7AA4691}">
      <dgm:prSet/>
      <dgm:spPr/>
      <dgm:t>
        <a:bodyPr/>
        <a:lstStyle/>
        <a:p>
          <a:endParaRPr lang="zh-CN" altLang="en-US"/>
        </a:p>
      </dgm:t>
    </dgm:pt>
    <dgm:pt modelId="{617BCF31-E514-4560-848A-E7B1CB9AF576}" type="sibTrans" cxnId="{5F20416C-C193-4500-816B-90C0F7AA4691}">
      <dgm:prSet/>
      <dgm:spPr/>
      <dgm:t>
        <a:bodyPr/>
        <a:lstStyle/>
        <a:p>
          <a:endParaRPr lang="zh-CN" altLang="en-US"/>
        </a:p>
      </dgm:t>
    </dgm:pt>
    <dgm:pt modelId="{EC9DA695-42CA-48F7-B0CB-244DEDE5CCE1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Generate</a:t>
          </a:r>
        </a:p>
        <a:p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Accout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31F82C-1D48-4EE5-A8EB-A91EF3CE3FFC}" type="parTrans" cxnId="{069FB6B9-6A3D-4468-9A7C-F5EAB8A90B31}">
      <dgm:prSet/>
      <dgm:spPr/>
      <dgm:t>
        <a:bodyPr/>
        <a:lstStyle/>
        <a:p>
          <a:endParaRPr lang="zh-CN" altLang="en-US"/>
        </a:p>
      </dgm:t>
    </dgm:pt>
    <dgm:pt modelId="{78B609F3-5403-493B-89AA-EE3B491EDD42}" type="sibTrans" cxnId="{069FB6B9-6A3D-4468-9A7C-F5EAB8A90B31}">
      <dgm:prSet/>
      <dgm:spPr/>
      <dgm:t>
        <a:bodyPr/>
        <a:lstStyle/>
        <a:p>
          <a:endParaRPr lang="zh-CN" altLang="en-US"/>
        </a:p>
      </dgm:t>
    </dgm:pt>
    <dgm:pt modelId="{41BD5635-364F-49B4-9682-2D4654BE7C0D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Account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ED384C-05D3-4611-A09F-02FFF2D324A1}" type="parTrans" cxnId="{5BD0E263-4978-43A6-8120-2210528D9281}">
      <dgm:prSet/>
      <dgm:spPr/>
      <dgm:t>
        <a:bodyPr/>
        <a:lstStyle/>
        <a:p>
          <a:endParaRPr lang="zh-CN" altLang="en-US"/>
        </a:p>
      </dgm:t>
    </dgm:pt>
    <dgm:pt modelId="{A21485D6-B43A-4410-8AEC-57E130B770FA}" type="sibTrans" cxnId="{5BD0E263-4978-43A6-8120-2210528D9281}">
      <dgm:prSet/>
      <dgm:spPr/>
      <dgm:t>
        <a:bodyPr/>
        <a:lstStyle/>
        <a:p>
          <a:endParaRPr lang="zh-CN" altLang="en-US"/>
        </a:p>
      </dgm:t>
    </dgm:pt>
    <dgm:pt modelId="{E0E12687-1851-4CA0-8A37-53673A59551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Media Notebook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26C6DD-B238-453F-A050-652D413C40BB}" type="sibTrans" cxnId="{805659A9-06B8-42D4-A310-ABE6C2DC1A7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75FC99-ABE9-4209-AD3A-564E092AEBE4}" type="parTrans" cxnId="{805659A9-06B8-42D4-A310-ABE6C2DC1A74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064F2D-5E9A-430F-B330-8E41AE7C4CD9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User 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Config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347D20-0977-4917-8D8A-0340259B0F0B}" type="parTrans" cxnId="{83E82ABC-B88A-48E1-BAAE-2CB8870B2330}">
      <dgm:prSet/>
      <dgm:spPr/>
      <dgm:t>
        <a:bodyPr/>
        <a:lstStyle/>
        <a:p>
          <a:endParaRPr lang="zh-CN" altLang="en-US"/>
        </a:p>
      </dgm:t>
    </dgm:pt>
    <dgm:pt modelId="{E5DE8FDB-D811-4715-A501-77DF265D0FF4}" type="sibTrans" cxnId="{83E82ABC-B88A-48E1-BAAE-2CB8870B2330}">
      <dgm:prSet/>
      <dgm:spPr/>
      <dgm:t>
        <a:bodyPr/>
        <a:lstStyle/>
        <a:p>
          <a:endParaRPr lang="zh-CN" altLang="en-US"/>
        </a:p>
      </dgm:t>
    </dgm:pt>
    <dgm:pt modelId="{C5C86F4A-8DF8-49A4-AA37-14D73DA5C433}" type="pres">
      <dgm:prSet presAssocID="{EBF5661C-3B73-41CE-AE68-101BEAEA5B2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74427A5-B95E-4187-8FFB-9C0B737FC3D0}" type="pres">
      <dgm:prSet presAssocID="{9FF6AA6A-BCFB-438B-B662-49191AC66D18}" presName="vertOne" presStyleCnt="0"/>
      <dgm:spPr/>
    </dgm:pt>
    <dgm:pt modelId="{85405E77-B12F-4C93-90CE-B4892E271F23}" type="pres">
      <dgm:prSet presAssocID="{9FF6AA6A-BCFB-438B-B662-49191AC66D1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A1730B-F432-4C3C-B3EF-DB7B365CA7A8}" type="pres">
      <dgm:prSet presAssocID="{9FF6AA6A-BCFB-438B-B662-49191AC66D18}" presName="parTransOne" presStyleCnt="0"/>
      <dgm:spPr/>
    </dgm:pt>
    <dgm:pt modelId="{62BCC9E0-4282-46DB-9993-E3C245310AB1}" type="pres">
      <dgm:prSet presAssocID="{9FF6AA6A-BCFB-438B-B662-49191AC66D18}" presName="horzOne" presStyleCnt="0"/>
      <dgm:spPr/>
    </dgm:pt>
    <dgm:pt modelId="{16F32C6E-FF49-4B45-BF88-CB218DE28518}" type="pres">
      <dgm:prSet presAssocID="{D9C30B78-1F2B-4B5F-A094-851DDABD6607}" presName="vertTwo" presStyleCnt="0"/>
      <dgm:spPr/>
    </dgm:pt>
    <dgm:pt modelId="{6EA6E3C0-D406-4C35-956C-047766D6DA8D}" type="pres">
      <dgm:prSet presAssocID="{D9C30B78-1F2B-4B5F-A094-851DDABD6607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00C58-0380-49AD-A58B-B5C28DD912F5}" type="pres">
      <dgm:prSet presAssocID="{D9C30B78-1F2B-4B5F-A094-851DDABD6607}" presName="parTransTwo" presStyleCnt="0"/>
      <dgm:spPr/>
    </dgm:pt>
    <dgm:pt modelId="{22C511F6-48FA-40A2-BF7A-271D3CB01855}" type="pres">
      <dgm:prSet presAssocID="{D9C30B78-1F2B-4B5F-A094-851DDABD6607}" presName="horzTwo" presStyleCnt="0"/>
      <dgm:spPr/>
    </dgm:pt>
    <dgm:pt modelId="{BABCC394-A3F6-4941-BF1D-79940BF7F7B6}" type="pres">
      <dgm:prSet presAssocID="{69BE8F76-21C9-4B6F-AA8E-C0069A634BFF}" presName="vertThree" presStyleCnt="0"/>
      <dgm:spPr/>
    </dgm:pt>
    <dgm:pt modelId="{2F7FE01E-5365-4BD9-A5F0-D2C40456654F}" type="pres">
      <dgm:prSet presAssocID="{69BE8F76-21C9-4B6F-AA8E-C0069A634BF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51F12C-D009-4502-9B14-FE0B827B2066}" type="pres">
      <dgm:prSet presAssocID="{69BE8F76-21C9-4B6F-AA8E-C0069A634BFF}" presName="horzThree" presStyleCnt="0"/>
      <dgm:spPr/>
    </dgm:pt>
    <dgm:pt modelId="{5FDFA4D4-6CE4-4597-802F-849010EECB6F}" type="pres">
      <dgm:prSet presAssocID="{F1A78CB0-F22C-47F9-8C37-21D81D5CC9F0}" presName="sibSpaceTwo" presStyleCnt="0"/>
      <dgm:spPr/>
    </dgm:pt>
    <dgm:pt modelId="{218ED723-7B66-4991-A519-F621627A4ACB}" type="pres">
      <dgm:prSet presAssocID="{E0E12687-1851-4CA0-8A37-53673A59551C}" presName="vertTwo" presStyleCnt="0"/>
      <dgm:spPr/>
    </dgm:pt>
    <dgm:pt modelId="{F59A2908-3133-4750-BA2A-9F5A3382A727}" type="pres">
      <dgm:prSet presAssocID="{E0E12687-1851-4CA0-8A37-53673A59551C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AFCAD7-3973-4BBC-8560-2DD3C0D85F4E}" type="pres">
      <dgm:prSet presAssocID="{E0E12687-1851-4CA0-8A37-53673A59551C}" presName="parTransTwo" presStyleCnt="0"/>
      <dgm:spPr/>
    </dgm:pt>
    <dgm:pt modelId="{C419699A-7F3F-41B4-894A-43F243CDA485}" type="pres">
      <dgm:prSet presAssocID="{E0E12687-1851-4CA0-8A37-53673A59551C}" presName="horzTwo" presStyleCnt="0"/>
      <dgm:spPr/>
    </dgm:pt>
    <dgm:pt modelId="{7D9FAA7E-406A-4B74-8F21-ED3FEAFFDA41}" type="pres">
      <dgm:prSet presAssocID="{83454B3D-9BE9-48BE-9633-7919163E935E}" presName="vertThree" presStyleCnt="0"/>
      <dgm:spPr/>
    </dgm:pt>
    <dgm:pt modelId="{C030A45A-3D2F-41B1-98A8-D90249F31DD1}" type="pres">
      <dgm:prSet presAssocID="{83454B3D-9BE9-48BE-9633-7919163E935E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CCC2A0-4957-4FAC-A33D-86D307E8E4A7}" type="pres">
      <dgm:prSet presAssocID="{83454B3D-9BE9-48BE-9633-7919163E935E}" presName="parTransThree" presStyleCnt="0"/>
      <dgm:spPr/>
    </dgm:pt>
    <dgm:pt modelId="{AF1E4978-854D-442F-917D-B4F884F37E61}" type="pres">
      <dgm:prSet presAssocID="{83454B3D-9BE9-48BE-9633-7919163E935E}" presName="horzThree" presStyleCnt="0"/>
      <dgm:spPr/>
    </dgm:pt>
    <dgm:pt modelId="{996D8EF0-2076-41B1-904E-AB4A6EC6FD78}" type="pres">
      <dgm:prSet presAssocID="{3D57F7F5-319C-43C3-B4BB-4145DB71F449}" presName="vertFour" presStyleCnt="0">
        <dgm:presLayoutVars>
          <dgm:chPref val="3"/>
        </dgm:presLayoutVars>
      </dgm:prSet>
      <dgm:spPr/>
    </dgm:pt>
    <dgm:pt modelId="{A9BA4835-AE47-44B9-978F-E02E78D74666}" type="pres">
      <dgm:prSet presAssocID="{3D57F7F5-319C-43C3-B4BB-4145DB71F449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451F4C-BD3C-478A-B4D5-7B54CF222CE2}" type="pres">
      <dgm:prSet presAssocID="{3D57F7F5-319C-43C3-B4BB-4145DB71F449}" presName="horzFour" presStyleCnt="0"/>
      <dgm:spPr/>
    </dgm:pt>
    <dgm:pt modelId="{6ACF3B3B-958B-4D58-ABE4-50E26A8E28A9}" type="pres">
      <dgm:prSet presAssocID="{9557C6E5-8921-4913-AE93-C3D58D8BDDCC}" presName="sibSpaceFour" presStyleCnt="0"/>
      <dgm:spPr/>
    </dgm:pt>
    <dgm:pt modelId="{0E843D8A-B3FA-4AF6-98F1-7AB8D24F4590}" type="pres">
      <dgm:prSet presAssocID="{C13221CC-3297-4C0F-A0DA-B8784334F7C7}" presName="vertFour" presStyleCnt="0">
        <dgm:presLayoutVars>
          <dgm:chPref val="3"/>
        </dgm:presLayoutVars>
      </dgm:prSet>
      <dgm:spPr/>
    </dgm:pt>
    <dgm:pt modelId="{BAC0F8B8-CFD8-4CAD-8124-FADF51189350}" type="pres">
      <dgm:prSet presAssocID="{C13221CC-3297-4C0F-A0DA-B8784334F7C7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690D5D-A076-4C9E-90C6-C3C2C5AD546A}" type="pres">
      <dgm:prSet presAssocID="{C13221CC-3297-4C0F-A0DA-B8784334F7C7}" presName="horzFour" presStyleCnt="0"/>
      <dgm:spPr/>
    </dgm:pt>
    <dgm:pt modelId="{0D40354C-B127-4393-9CAB-4710E72C994C}" type="pres">
      <dgm:prSet presAssocID="{9D986C87-2743-4DAE-9D53-886BD14C2858}" presName="sibSpaceFour" presStyleCnt="0"/>
      <dgm:spPr/>
    </dgm:pt>
    <dgm:pt modelId="{1B4B5FEE-2E87-444B-88A8-0EA0AEFC0B9D}" type="pres">
      <dgm:prSet presAssocID="{4AE0A63F-055C-4BA0-9616-483A5526235E}" presName="vertFour" presStyleCnt="0">
        <dgm:presLayoutVars>
          <dgm:chPref val="3"/>
        </dgm:presLayoutVars>
      </dgm:prSet>
      <dgm:spPr/>
    </dgm:pt>
    <dgm:pt modelId="{18A2B728-01A3-412A-BA74-AF912C19D272}" type="pres">
      <dgm:prSet presAssocID="{4AE0A63F-055C-4BA0-9616-483A5526235E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9BBCFF-0CBB-4496-9578-0EA1D7A9C58A}" type="pres">
      <dgm:prSet presAssocID="{4AE0A63F-055C-4BA0-9616-483A5526235E}" presName="horzFour" presStyleCnt="0"/>
      <dgm:spPr/>
    </dgm:pt>
    <dgm:pt modelId="{66EFD612-CA54-46E3-9FEE-ADD8D5052EB2}" type="pres">
      <dgm:prSet presAssocID="{617BCF31-E514-4560-848A-E7B1CB9AF576}" presName="sibSpaceFour" presStyleCnt="0"/>
      <dgm:spPr/>
    </dgm:pt>
    <dgm:pt modelId="{9038B6E8-5E92-46B8-B01A-2F44EB7BBFF4}" type="pres">
      <dgm:prSet presAssocID="{EC9DA695-42CA-48F7-B0CB-244DEDE5CCE1}" presName="vertFour" presStyleCnt="0">
        <dgm:presLayoutVars>
          <dgm:chPref val="3"/>
        </dgm:presLayoutVars>
      </dgm:prSet>
      <dgm:spPr/>
    </dgm:pt>
    <dgm:pt modelId="{C1AE4314-3562-4CAE-B0F5-CE37B6B2D652}" type="pres">
      <dgm:prSet presAssocID="{EC9DA695-42CA-48F7-B0CB-244DEDE5CCE1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77E38F-4845-4498-92B2-E03AD9C6A0F6}" type="pres">
      <dgm:prSet presAssocID="{EC9DA695-42CA-48F7-B0CB-244DEDE5CCE1}" presName="horzFour" presStyleCnt="0"/>
      <dgm:spPr/>
    </dgm:pt>
    <dgm:pt modelId="{C0F4802A-1CBE-4838-967C-F42CD1A1247B}" type="pres">
      <dgm:prSet presAssocID="{BF26C6DD-B238-453F-A050-652D413C40BB}" presName="sibSpaceTwo" presStyleCnt="0"/>
      <dgm:spPr/>
    </dgm:pt>
    <dgm:pt modelId="{38340347-E0EF-4052-AF5A-AE88E2989DCC}" type="pres">
      <dgm:prSet presAssocID="{00BF64B4-209E-477B-BFC0-6AF7FF5F3E05}" presName="vertTwo" presStyleCnt="0"/>
      <dgm:spPr/>
    </dgm:pt>
    <dgm:pt modelId="{B54C725A-1603-47A5-AD5E-AA6471DE5906}" type="pres">
      <dgm:prSet presAssocID="{00BF64B4-209E-477B-BFC0-6AF7FF5F3E0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746A58-0931-4525-903F-330346733E5D}" type="pres">
      <dgm:prSet presAssocID="{00BF64B4-209E-477B-BFC0-6AF7FF5F3E05}" presName="parTransTwo" presStyleCnt="0"/>
      <dgm:spPr/>
    </dgm:pt>
    <dgm:pt modelId="{19AD76F9-F2EF-4296-9D36-EB3BD1398D1F}" type="pres">
      <dgm:prSet presAssocID="{00BF64B4-209E-477B-BFC0-6AF7FF5F3E05}" presName="horzTwo" presStyleCnt="0"/>
      <dgm:spPr/>
    </dgm:pt>
    <dgm:pt modelId="{7FAA8BE8-8574-4362-A220-7BF23232B487}" type="pres">
      <dgm:prSet presAssocID="{41BD5635-364F-49B4-9682-2D4654BE7C0D}" presName="vertThree" presStyleCnt="0"/>
      <dgm:spPr/>
    </dgm:pt>
    <dgm:pt modelId="{B56F47B5-9174-49F5-BEC6-4C65FA6C630B}" type="pres">
      <dgm:prSet presAssocID="{41BD5635-364F-49B4-9682-2D4654BE7C0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168EA5-660A-451B-9C8C-9F282A8B9B38}" type="pres">
      <dgm:prSet presAssocID="{41BD5635-364F-49B4-9682-2D4654BE7C0D}" presName="horzThree" presStyleCnt="0"/>
      <dgm:spPr/>
    </dgm:pt>
    <dgm:pt modelId="{42BE64D9-371C-4F98-9C35-42FC8AA9E981}" type="pres">
      <dgm:prSet presAssocID="{0923F0A5-E99E-487C-9228-78ACA0F96090}" presName="sibSpaceOne" presStyleCnt="0"/>
      <dgm:spPr/>
    </dgm:pt>
    <dgm:pt modelId="{13809E76-51F8-4E9A-9909-942EF7B8380C}" type="pres">
      <dgm:prSet presAssocID="{A7064F2D-5E9A-430F-B330-8E41AE7C4CD9}" presName="vertOne" presStyleCnt="0"/>
      <dgm:spPr/>
    </dgm:pt>
    <dgm:pt modelId="{F816F231-E4E1-4572-834C-E0EBED89BE48}" type="pres">
      <dgm:prSet presAssocID="{A7064F2D-5E9A-430F-B330-8E41AE7C4CD9}" presName="txOne" presStyleLbl="node0" presStyleIdx="1" presStyleCnt="2" custScaleY="4338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DC7047-7D83-4C37-AEB9-922D93F6C688}" type="pres">
      <dgm:prSet presAssocID="{A7064F2D-5E9A-430F-B330-8E41AE7C4CD9}" presName="horzOne" presStyleCnt="0"/>
      <dgm:spPr/>
    </dgm:pt>
  </dgm:ptLst>
  <dgm:cxnLst>
    <dgm:cxn modelId="{72C26519-E400-4302-8AA9-C95B00EDBBAA}" type="presOf" srcId="{E0E12687-1851-4CA0-8A37-53673A59551C}" destId="{F59A2908-3133-4750-BA2A-9F5A3382A727}" srcOrd="0" destOrd="0" presId="urn:microsoft.com/office/officeart/2005/8/layout/hierarchy4"/>
    <dgm:cxn modelId="{06846C03-E393-4177-A84A-059146012864}" type="presOf" srcId="{EC9DA695-42CA-48F7-B0CB-244DEDE5CCE1}" destId="{C1AE4314-3562-4CAE-B0F5-CE37B6B2D652}" srcOrd="0" destOrd="0" presId="urn:microsoft.com/office/officeart/2005/8/layout/hierarchy4"/>
    <dgm:cxn modelId="{01655EB5-6C75-4A2A-9CE5-3766109DACD7}" type="presOf" srcId="{A7064F2D-5E9A-430F-B330-8E41AE7C4CD9}" destId="{F816F231-E4E1-4572-834C-E0EBED89BE48}" srcOrd="0" destOrd="0" presId="urn:microsoft.com/office/officeart/2005/8/layout/hierarchy4"/>
    <dgm:cxn modelId="{97076C18-BB01-4401-AA38-F4390523E2FE}" type="presOf" srcId="{3D57F7F5-319C-43C3-B4BB-4145DB71F449}" destId="{A9BA4835-AE47-44B9-978F-E02E78D74666}" srcOrd="0" destOrd="0" presId="urn:microsoft.com/office/officeart/2005/8/layout/hierarchy4"/>
    <dgm:cxn modelId="{5BD0E263-4978-43A6-8120-2210528D9281}" srcId="{00BF64B4-209E-477B-BFC0-6AF7FF5F3E05}" destId="{41BD5635-364F-49B4-9682-2D4654BE7C0D}" srcOrd="0" destOrd="0" parTransId="{B1ED384C-05D3-4611-A09F-02FFF2D324A1}" sibTransId="{A21485D6-B43A-4410-8AEC-57E130B770FA}"/>
    <dgm:cxn modelId="{5F20416C-C193-4500-816B-90C0F7AA4691}" srcId="{83454B3D-9BE9-48BE-9633-7919163E935E}" destId="{4AE0A63F-055C-4BA0-9616-483A5526235E}" srcOrd="2" destOrd="0" parTransId="{E3AB4B4C-DAF4-40F4-A1B2-737035B29A6A}" sibTransId="{617BCF31-E514-4560-848A-E7B1CB9AF576}"/>
    <dgm:cxn modelId="{4711573D-3078-49A5-A7ED-4D6489181349}" type="presOf" srcId="{83454B3D-9BE9-48BE-9633-7919163E935E}" destId="{C030A45A-3D2F-41B1-98A8-D90249F31DD1}" srcOrd="0" destOrd="0" presId="urn:microsoft.com/office/officeart/2005/8/layout/hierarchy4"/>
    <dgm:cxn modelId="{3F940C45-9A58-47FA-8D69-DD80250935F3}" srcId="{83454B3D-9BE9-48BE-9633-7919163E935E}" destId="{C13221CC-3297-4C0F-A0DA-B8784334F7C7}" srcOrd="1" destOrd="0" parTransId="{5EDF11D4-5138-45A0-9888-DBAD01FD6FD4}" sibTransId="{9D986C87-2743-4DAE-9D53-886BD14C2858}"/>
    <dgm:cxn modelId="{2678F868-6F50-4687-A88E-3F3661B9438A}" type="presOf" srcId="{EBF5661C-3B73-41CE-AE68-101BEAEA5B25}" destId="{C5C86F4A-8DF8-49A4-AA37-14D73DA5C433}" srcOrd="0" destOrd="0" presId="urn:microsoft.com/office/officeart/2005/8/layout/hierarchy4"/>
    <dgm:cxn modelId="{DD4B111F-8EA0-48C5-88C2-64B4986E9A56}" type="presOf" srcId="{9FF6AA6A-BCFB-438B-B662-49191AC66D18}" destId="{85405E77-B12F-4C93-90CE-B4892E271F23}" srcOrd="0" destOrd="0" presId="urn:microsoft.com/office/officeart/2005/8/layout/hierarchy4"/>
    <dgm:cxn modelId="{B77D3F46-FED0-4A5A-920E-C8F63C2DEBD3}" type="presOf" srcId="{D9C30B78-1F2B-4B5F-A094-851DDABD6607}" destId="{6EA6E3C0-D406-4C35-956C-047766D6DA8D}" srcOrd="0" destOrd="0" presId="urn:microsoft.com/office/officeart/2005/8/layout/hierarchy4"/>
    <dgm:cxn modelId="{9361DB5F-7FC2-4D83-B357-EA6A5DD8B39D}" srcId="{9FF6AA6A-BCFB-438B-B662-49191AC66D18}" destId="{D9C30B78-1F2B-4B5F-A094-851DDABD6607}" srcOrd="0" destOrd="0" parTransId="{2A1250B2-9C42-4127-8FDE-CA21D98FDEE9}" sibTransId="{F1A78CB0-F22C-47F9-8C37-21D81D5CC9F0}"/>
    <dgm:cxn modelId="{0A22DA8B-E52D-409E-B4E8-00152B0F4BE0}" srcId="{E0E12687-1851-4CA0-8A37-53673A59551C}" destId="{83454B3D-9BE9-48BE-9633-7919163E935E}" srcOrd="0" destOrd="0" parTransId="{37C50AF2-1851-45D5-A653-91AA67896740}" sibTransId="{41F446F8-4596-4F7B-9D00-C9827C116ED0}"/>
    <dgm:cxn modelId="{477FA486-78E5-4D07-9C7E-46ECD31CB259}" type="presOf" srcId="{00BF64B4-209E-477B-BFC0-6AF7FF5F3E05}" destId="{B54C725A-1603-47A5-AD5E-AA6471DE5906}" srcOrd="0" destOrd="0" presId="urn:microsoft.com/office/officeart/2005/8/layout/hierarchy4"/>
    <dgm:cxn modelId="{3240756E-9210-480A-8AEC-BAC75856FC0B}" srcId="{83454B3D-9BE9-48BE-9633-7919163E935E}" destId="{3D57F7F5-319C-43C3-B4BB-4145DB71F449}" srcOrd="0" destOrd="0" parTransId="{50C20D54-425A-4024-8ECB-87DC9FFC5E89}" sibTransId="{9557C6E5-8921-4913-AE93-C3D58D8BDDCC}"/>
    <dgm:cxn modelId="{82E2A24F-7FD4-42D9-A576-A3B4A865DD4E}" type="presOf" srcId="{4AE0A63F-055C-4BA0-9616-483A5526235E}" destId="{18A2B728-01A3-412A-BA74-AF912C19D272}" srcOrd="0" destOrd="0" presId="urn:microsoft.com/office/officeart/2005/8/layout/hierarchy4"/>
    <dgm:cxn modelId="{704F8AD8-1237-424C-8176-9C93CE3E8DA6}" type="presOf" srcId="{C13221CC-3297-4C0F-A0DA-B8784334F7C7}" destId="{BAC0F8B8-CFD8-4CAD-8124-FADF51189350}" srcOrd="0" destOrd="0" presId="urn:microsoft.com/office/officeart/2005/8/layout/hierarchy4"/>
    <dgm:cxn modelId="{8574CD0F-868D-4D11-8CCF-06E270C80EEF}" type="presOf" srcId="{41BD5635-364F-49B4-9682-2D4654BE7C0D}" destId="{B56F47B5-9174-49F5-BEC6-4C65FA6C630B}" srcOrd="0" destOrd="0" presId="urn:microsoft.com/office/officeart/2005/8/layout/hierarchy4"/>
    <dgm:cxn modelId="{C25E233B-12E1-48B8-8786-788AD27A3F3B}" srcId="{9FF6AA6A-BCFB-438B-B662-49191AC66D18}" destId="{00BF64B4-209E-477B-BFC0-6AF7FF5F3E05}" srcOrd="2" destOrd="0" parTransId="{79CF1C9E-FBAB-471C-AE25-94B4AFFAA119}" sibTransId="{FECBA956-0AFC-458F-ACE0-1C854BB382DE}"/>
    <dgm:cxn modelId="{9C1C4135-CB83-41E1-BBD4-B4B74D66EA76}" srcId="{D9C30B78-1F2B-4B5F-A094-851DDABD6607}" destId="{69BE8F76-21C9-4B6F-AA8E-C0069A634BFF}" srcOrd="0" destOrd="0" parTransId="{BA16FB3D-E932-419B-9205-6BB83456C494}" sibTransId="{6CC55D76-5E5E-4576-8A96-09B461AFDB70}"/>
    <dgm:cxn modelId="{582D86E3-EDA8-4774-8E98-764BFCE3A171}" type="presOf" srcId="{69BE8F76-21C9-4B6F-AA8E-C0069A634BFF}" destId="{2F7FE01E-5365-4BD9-A5F0-D2C40456654F}" srcOrd="0" destOrd="0" presId="urn:microsoft.com/office/officeart/2005/8/layout/hierarchy4"/>
    <dgm:cxn modelId="{83E82ABC-B88A-48E1-BAAE-2CB8870B2330}" srcId="{EBF5661C-3B73-41CE-AE68-101BEAEA5B25}" destId="{A7064F2D-5E9A-430F-B330-8E41AE7C4CD9}" srcOrd="1" destOrd="0" parTransId="{84347D20-0977-4917-8D8A-0340259B0F0B}" sibTransId="{E5DE8FDB-D811-4715-A501-77DF265D0FF4}"/>
    <dgm:cxn modelId="{069FB6B9-6A3D-4468-9A7C-F5EAB8A90B31}" srcId="{83454B3D-9BE9-48BE-9633-7919163E935E}" destId="{EC9DA695-42CA-48F7-B0CB-244DEDE5CCE1}" srcOrd="3" destOrd="0" parTransId="{F031F82C-1D48-4EE5-A8EB-A91EF3CE3FFC}" sibTransId="{78B609F3-5403-493B-89AA-EE3B491EDD42}"/>
    <dgm:cxn modelId="{805659A9-06B8-42D4-A310-ABE6C2DC1A74}" srcId="{9FF6AA6A-BCFB-438B-B662-49191AC66D18}" destId="{E0E12687-1851-4CA0-8A37-53673A59551C}" srcOrd="1" destOrd="0" parTransId="{1075FC99-ABE9-4209-AD3A-564E092AEBE4}" sibTransId="{BF26C6DD-B238-453F-A050-652D413C40BB}"/>
    <dgm:cxn modelId="{C0BD8D59-CA8E-4229-AAD4-EEB14FED86F0}" srcId="{EBF5661C-3B73-41CE-AE68-101BEAEA5B25}" destId="{9FF6AA6A-BCFB-438B-B662-49191AC66D18}" srcOrd="0" destOrd="0" parTransId="{1CB7869E-D49F-4EBA-BD41-17F1962E285B}" sibTransId="{0923F0A5-E99E-487C-9228-78ACA0F96090}"/>
    <dgm:cxn modelId="{049C994B-2759-4C6B-BBE2-572511390DB8}" type="presParOf" srcId="{C5C86F4A-8DF8-49A4-AA37-14D73DA5C433}" destId="{074427A5-B95E-4187-8FFB-9C0B737FC3D0}" srcOrd="0" destOrd="0" presId="urn:microsoft.com/office/officeart/2005/8/layout/hierarchy4"/>
    <dgm:cxn modelId="{211029C8-20EA-488D-895A-15E9319A9A2B}" type="presParOf" srcId="{074427A5-B95E-4187-8FFB-9C0B737FC3D0}" destId="{85405E77-B12F-4C93-90CE-B4892E271F23}" srcOrd="0" destOrd="0" presId="urn:microsoft.com/office/officeart/2005/8/layout/hierarchy4"/>
    <dgm:cxn modelId="{A9C80CC3-C915-4006-9B32-CE2EE9C95702}" type="presParOf" srcId="{074427A5-B95E-4187-8FFB-9C0B737FC3D0}" destId="{33A1730B-F432-4C3C-B3EF-DB7B365CA7A8}" srcOrd="1" destOrd="0" presId="urn:microsoft.com/office/officeart/2005/8/layout/hierarchy4"/>
    <dgm:cxn modelId="{F7AD646E-53B5-425E-9E06-F2BBDF488782}" type="presParOf" srcId="{074427A5-B95E-4187-8FFB-9C0B737FC3D0}" destId="{62BCC9E0-4282-46DB-9993-E3C245310AB1}" srcOrd="2" destOrd="0" presId="urn:microsoft.com/office/officeart/2005/8/layout/hierarchy4"/>
    <dgm:cxn modelId="{5267BDEA-68A6-4B52-A825-471B39926559}" type="presParOf" srcId="{62BCC9E0-4282-46DB-9993-E3C245310AB1}" destId="{16F32C6E-FF49-4B45-BF88-CB218DE28518}" srcOrd="0" destOrd="0" presId="urn:microsoft.com/office/officeart/2005/8/layout/hierarchy4"/>
    <dgm:cxn modelId="{961D0E54-7A18-4084-855F-3115D56D07EF}" type="presParOf" srcId="{16F32C6E-FF49-4B45-BF88-CB218DE28518}" destId="{6EA6E3C0-D406-4C35-956C-047766D6DA8D}" srcOrd="0" destOrd="0" presId="urn:microsoft.com/office/officeart/2005/8/layout/hierarchy4"/>
    <dgm:cxn modelId="{DE35A624-1C80-444E-8394-0E800039F7A6}" type="presParOf" srcId="{16F32C6E-FF49-4B45-BF88-CB218DE28518}" destId="{DC000C58-0380-49AD-A58B-B5C28DD912F5}" srcOrd="1" destOrd="0" presId="urn:microsoft.com/office/officeart/2005/8/layout/hierarchy4"/>
    <dgm:cxn modelId="{DEB0A48A-F02F-4117-A66E-588F66F212CC}" type="presParOf" srcId="{16F32C6E-FF49-4B45-BF88-CB218DE28518}" destId="{22C511F6-48FA-40A2-BF7A-271D3CB01855}" srcOrd="2" destOrd="0" presId="urn:microsoft.com/office/officeart/2005/8/layout/hierarchy4"/>
    <dgm:cxn modelId="{ADC46681-AB0F-459B-B0D8-934F87D45A11}" type="presParOf" srcId="{22C511F6-48FA-40A2-BF7A-271D3CB01855}" destId="{BABCC394-A3F6-4941-BF1D-79940BF7F7B6}" srcOrd="0" destOrd="0" presId="urn:microsoft.com/office/officeart/2005/8/layout/hierarchy4"/>
    <dgm:cxn modelId="{3B56F103-7F08-4649-BBDC-0264896CA055}" type="presParOf" srcId="{BABCC394-A3F6-4941-BF1D-79940BF7F7B6}" destId="{2F7FE01E-5365-4BD9-A5F0-D2C40456654F}" srcOrd="0" destOrd="0" presId="urn:microsoft.com/office/officeart/2005/8/layout/hierarchy4"/>
    <dgm:cxn modelId="{F2563AAF-CFA1-4032-A959-5127DF574AB1}" type="presParOf" srcId="{BABCC394-A3F6-4941-BF1D-79940BF7F7B6}" destId="{4351F12C-D009-4502-9B14-FE0B827B2066}" srcOrd="1" destOrd="0" presId="urn:microsoft.com/office/officeart/2005/8/layout/hierarchy4"/>
    <dgm:cxn modelId="{C497483A-08DE-4BB4-9328-E08C6E22CC35}" type="presParOf" srcId="{62BCC9E0-4282-46DB-9993-E3C245310AB1}" destId="{5FDFA4D4-6CE4-4597-802F-849010EECB6F}" srcOrd="1" destOrd="0" presId="urn:microsoft.com/office/officeart/2005/8/layout/hierarchy4"/>
    <dgm:cxn modelId="{9956E7DE-3E1B-40F6-93E0-2BDF8FDA1E96}" type="presParOf" srcId="{62BCC9E0-4282-46DB-9993-E3C245310AB1}" destId="{218ED723-7B66-4991-A519-F621627A4ACB}" srcOrd="2" destOrd="0" presId="urn:microsoft.com/office/officeart/2005/8/layout/hierarchy4"/>
    <dgm:cxn modelId="{36F26953-E922-4C93-BD91-9B32F6C7F78A}" type="presParOf" srcId="{218ED723-7B66-4991-A519-F621627A4ACB}" destId="{F59A2908-3133-4750-BA2A-9F5A3382A727}" srcOrd="0" destOrd="0" presId="urn:microsoft.com/office/officeart/2005/8/layout/hierarchy4"/>
    <dgm:cxn modelId="{FE3C7360-0D30-4F63-94EE-745492FB5EDE}" type="presParOf" srcId="{218ED723-7B66-4991-A519-F621627A4ACB}" destId="{E9AFCAD7-3973-4BBC-8560-2DD3C0D85F4E}" srcOrd="1" destOrd="0" presId="urn:microsoft.com/office/officeart/2005/8/layout/hierarchy4"/>
    <dgm:cxn modelId="{579E0088-CBAF-4B4F-A8E9-DF989FF139D1}" type="presParOf" srcId="{218ED723-7B66-4991-A519-F621627A4ACB}" destId="{C419699A-7F3F-41B4-894A-43F243CDA485}" srcOrd="2" destOrd="0" presId="urn:microsoft.com/office/officeart/2005/8/layout/hierarchy4"/>
    <dgm:cxn modelId="{65077D01-3D61-4B6C-8A79-A0F4760E105B}" type="presParOf" srcId="{C419699A-7F3F-41B4-894A-43F243CDA485}" destId="{7D9FAA7E-406A-4B74-8F21-ED3FEAFFDA41}" srcOrd="0" destOrd="0" presId="urn:microsoft.com/office/officeart/2005/8/layout/hierarchy4"/>
    <dgm:cxn modelId="{A046AB1A-1CE7-4BFD-A214-EA0D4BC882EF}" type="presParOf" srcId="{7D9FAA7E-406A-4B74-8F21-ED3FEAFFDA41}" destId="{C030A45A-3D2F-41B1-98A8-D90249F31DD1}" srcOrd="0" destOrd="0" presId="urn:microsoft.com/office/officeart/2005/8/layout/hierarchy4"/>
    <dgm:cxn modelId="{374B607F-B694-48C7-901D-1E414B0B0E47}" type="presParOf" srcId="{7D9FAA7E-406A-4B74-8F21-ED3FEAFFDA41}" destId="{ADCCC2A0-4957-4FAC-A33D-86D307E8E4A7}" srcOrd="1" destOrd="0" presId="urn:microsoft.com/office/officeart/2005/8/layout/hierarchy4"/>
    <dgm:cxn modelId="{44A8E30A-446D-4BBC-A734-503F6219EDCD}" type="presParOf" srcId="{7D9FAA7E-406A-4B74-8F21-ED3FEAFFDA41}" destId="{AF1E4978-854D-442F-917D-B4F884F37E61}" srcOrd="2" destOrd="0" presId="urn:microsoft.com/office/officeart/2005/8/layout/hierarchy4"/>
    <dgm:cxn modelId="{39C7C2D8-B584-4F59-BE4C-4EC0C0F62F56}" type="presParOf" srcId="{AF1E4978-854D-442F-917D-B4F884F37E61}" destId="{996D8EF0-2076-41B1-904E-AB4A6EC6FD78}" srcOrd="0" destOrd="0" presId="urn:microsoft.com/office/officeart/2005/8/layout/hierarchy4"/>
    <dgm:cxn modelId="{CEBEFE66-B4DB-4AEC-B3BD-B31809F268DE}" type="presParOf" srcId="{996D8EF0-2076-41B1-904E-AB4A6EC6FD78}" destId="{A9BA4835-AE47-44B9-978F-E02E78D74666}" srcOrd="0" destOrd="0" presId="urn:microsoft.com/office/officeart/2005/8/layout/hierarchy4"/>
    <dgm:cxn modelId="{EC6D78E3-72CB-4086-914F-AE80F9B98EB7}" type="presParOf" srcId="{996D8EF0-2076-41B1-904E-AB4A6EC6FD78}" destId="{B3451F4C-BD3C-478A-B4D5-7B54CF222CE2}" srcOrd="1" destOrd="0" presId="urn:microsoft.com/office/officeart/2005/8/layout/hierarchy4"/>
    <dgm:cxn modelId="{326912F9-97E8-44C0-A048-8423443B4908}" type="presParOf" srcId="{AF1E4978-854D-442F-917D-B4F884F37E61}" destId="{6ACF3B3B-958B-4D58-ABE4-50E26A8E28A9}" srcOrd="1" destOrd="0" presId="urn:microsoft.com/office/officeart/2005/8/layout/hierarchy4"/>
    <dgm:cxn modelId="{31917B07-6F88-483F-8791-A905A2527069}" type="presParOf" srcId="{AF1E4978-854D-442F-917D-B4F884F37E61}" destId="{0E843D8A-B3FA-4AF6-98F1-7AB8D24F4590}" srcOrd="2" destOrd="0" presId="urn:microsoft.com/office/officeart/2005/8/layout/hierarchy4"/>
    <dgm:cxn modelId="{61CC95B8-E339-43F2-BC6B-864EBDB98773}" type="presParOf" srcId="{0E843D8A-B3FA-4AF6-98F1-7AB8D24F4590}" destId="{BAC0F8B8-CFD8-4CAD-8124-FADF51189350}" srcOrd="0" destOrd="0" presId="urn:microsoft.com/office/officeart/2005/8/layout/hierarchy4"/>
    <dgm:cxn modelId="{AD228DF9-FC06-4F22-8926-AE0E39D8486F}" type="presParOf" srcId="{0E843D8A-B3FA-4AF6-98F1-7AB8D24F4590}" destId="{DB690D5D-A076-4C9E-90C6-C3C2C5AD546A}" srcOrd="1" destOrd="0" presId="urn:microsoft.com/office/officeart/2005/8/layout/hierarchy4"/>
    <dgm:cxn modelId="{4AB74E30-2208-4573-B211-8145EDA5E8A7}" type="presParOf" srcId="{AF1E4978-854D-442F-917D-B4F884F37E61}" destId="{0D40354C-B127-4393-9CAB-4710E72C994C}" srcOrd="3" destOrd="0" presId="urn:microsoft.com/office/officeart/2005/8/layout/hierarchy4"/>
    <dgm:cxn modelId="{EC1325B7-AF31-4A5B-B993-5815C525F4F3}" type="presParOf" srcId="{AF1E4978-854D-442F-917D-B4F884F37E61}" destId="{1B4B5FEE-2E87-444B-88A8-0EA0AEFC0B9D}" srcOrd="4" destOrd="0" presId="urn:microsoft.com/office/officeart/2005/8/layout/hierarchy4"/>
    <dgm:cxn modelId="{8F7E0161-F3CC-4150-AA1F-83B374079660}" type="presParOf" srcId="{1B4B5FEE-2E87-444B-88A8-0EA0AEFC0B9D}" destId="{18A2B728-01A3-412A-BA74-AF912C19D272}" srcOrd="0" destOrd="0" presId="urn:microsoft.com/office/officeart/2005/8/layout/hierarchy4"/>
    <dgm:cxn modelId="{3DB5DF46-DF03-4630-9690-7FBB9B8328FD}" type="presParOf" srcId="{1B4B5FEE-2E87-444B-88A8-0EA0AEFC0B9D}" destId="{349BBCFF-0CBB-4496-9578-0EA1D7A9C58A}" srcOrd="1" destOrd="0" presId="urn:microsoft.com/office/officeart/2005/8/layout/hierarchy4"/>
    <dgm:cxn modelId="{4B591253-7F9B-4ACC-AEDD-A3F9BEA0A2D4}" type="presParOf" srcId="{AF1E4978-854D-442F-917D-B4F884F37E61}" destId="{66EFD612-CA54-46E3-9FEE-ADD8D5052EB2}" srcOrd="5" destOrd="0" presId="urn:microsoft.com/office/officeart/2005/8/layout/hierarchy4"/>
    <dgm:cxn modelId="{57B603A2-65DB-4576-8444-837672AEC041}" type="presParOf" srcId="{AF1E4978-854D-442F-917D-B4F884F37E61}" destId="{9038B6E8-5E92-46B8-B01A-2F44EB7BBFF4}" srcOrd="6" destOrd="0" presId="urn:microsoft.com/office/officeart/2005/8/layout/hierarchy4"/>
    <dgm:cxn modelId="{492FD8DD-36CE-46B3-9E69-9C24C87B42C5}" type="presParOf" srcId="{9038B6E8-5E92-46B8-B01A-2F44EB7BBFF4}" destId="{C1AE4314-3562-4CAE-B0F5-CE37B6B2D652}" srcOrd="0" destOrd="0" presId="urn:microsoft.com/office/officeart/2005/8/layout/hierarchy4"/>
    <dgm:cxn modelId="{5385520A-80C3-4963-AAE4-52BA4BD4D55B}" type="presParOf" srcId="{9038B6E8-5E92-46B8-B01A-2F44EB7BBFF4}" destId="{BC77E38F-4845-4498-92B2-E03AD9C6A0F6}" srcOrd="1" destOrd="0" presId="urn:microsoft.com/office/officeart/2005/8/layout/hierarchy4"/>
    <dgm:cxn modelId="{7224CF7E-4227-4DF8-BE9C-1A5DC0CCE74A}" type="presParOf" srcId="{62BCC9E0-4282-46DB-9993-E3C245310AB1}" destId="{C0F4802A-1CBE-4838-967C-F42CD1A1247B}" srcOrd="3" destOrd="0" presId="urn:microsoft.com/office/officeart/2005/8/layout/hierarchy4"/>
    <dgm:cxn modelId="{59EEA30D-944D-4A2E-9112-CF209FC99B27}" type="presParOf" srcId="{62BCC9E0-4282-46DB-9993-E3C245310AB1}" destId="{38340347-E0EF-4052-AF5A-AE88E2989DCC}" srcOrd="4" destOrd="0" presId="urn:microsoft.com/office/officeart/2005/8/layout/hierarchy4"/>
    <dgm:cxn modelId="{1B5218F7-0F65-4513-B83D-0EFDB06B5DC3}" type="presParOf" srcId="{38340347-E0EF-4052-AF5A-AE88E2989DCC}" destId="{B54C725A-1603-47A5-AD5E-AA6471DE5906}" srcOrd="0" destOrd="0" presId="urn:microsoft.com/office/officeart/2005/8/layout/hierarchy4"/>
    <dgm:cxn modelId="{62EAC9DE-82FF-4F9B-9C35-5E53BD0EA210}" type="presParOf" srcId="{38340347-E0EF-4052-AF5A-AE88E2989DCC}" destId="{E3746A58-0931-4525-903F-330346733E5D}" srcOrd="1" destOrd="0" presId="urn:microsoft.com/office/officeart/2005/8/layout/hierarchy4"/>
    <dgm:cxn modelId="{970E419C-1D70-4BCE-AB4E-0141044EAF27}" type="presParOf" srcId="{38340347-E0EF-4052-AF5A-AE88E2989DCC}" destId="{19AD76F9-F2EF-4296-9D36-EB3BD1398D1F}" srcOrd="2" destOrd="0" presId="urn:microsoft.com/office/officeart/2005/8/layout/hierarchy4"/>
    <dgm:cxn modelId="{FFF9A87D-6217-407A-BE9D-16FEB3A92C6B}" type="presParOf" srcId="{19AD76F9-F2EF-4296-9D36-EB3BD1398D1F}" destId="{7FAA8BE8-8574-4362-A220-7BF23232B487}" srcOrd="0" destOrd="0" presId="urn:microsoft.com/office/officeart/2005/8/layout/hierarchy4"/>
    <dgm:cxn modelId="{F08ABE41-04DC-4EF9-AD9D-ED70C5ABD8CB}" type="presParOf" srcId="{7FAA8BE8-8574-4362-A220-7BF23232B487}" destId="{B56F47B5-9174-49F5-BEC6-4C65FA6C630B}" srcOrd="0" destOrd="0" presId="urn:microsoft.com/office/officeart/2005/8/layout/hierarchy4"/>
    <dgm:cxn modelId="{78085801-E8E5-40D1-BB9A-DC9750B959B6}" type="presParOf" srcId="{7FAA8BE8-8574-4362-A220-7BF23232B487}" destId="{67168EA5-660A-451B-9C8C-9F282A8B9B38}" srcOrd="1" destOrd="0" presId="urn:microsoft.com/office/officeart/2005/8/layout/hierarchy4"/>
    <dgm:cxn modelId="{544D0376-B2E0-400C-AF6A-230889E80508}" type="presParOf" srcId="{C5C86F4A-8DF8-49A4-AA37-14D73DA5C433}" destId="{42BE64D9-371C-4F98-9C35-42FC8AA9E981}" srcOrd="1" destOrd="0" presId="urn:microsoft.com/office/officeart/2005/8/layout/hierarchy4"/>
    <dgm:cxn modelId="{F058362F-D711-4828-9A3C-435C2F5FEE74}" type="presParOf" srcId="{C5C86F4A-8DF8-49A4-AA37-14D73DA5C433}" destId="{13809E76-51F8-4E9A-9909-942EF7B8380C}" srcOrd="2" destOrd="0" presId="urn:microsoft.com/office/officeart/2005/8/layout/hierarchy4"/>
    <dgm:cxn modelId="{BBCF3CD4-0F50-4C41-B6D2-3208D4FC6E2F}" type="presParOf" srcId="{13809E76-51F8-4E9A-9909-942EF7B8380C}" destId="{F816F231-E4E1-4572-834C-E0EBED89BE48}" srcOrd="0" destOrd="0" presId="urn:microsoft.com/office/officeart/2005/8/layout/hierarchy4"/>
    <dgm:cxn modelId="{D78DFDC1-2F09-4AB7-9EB4-464311F8B9C2}" type="presParOf" srcId="{13809E76-51F8-4E9A-9909-942EF7B8380C}" destId="{FBDC7047-7D83-4C37-AEB9-922D93F6C68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F5661C-3B73-41CE-AE68-101BEAEA5B25}" type="doc">
      <dgm:prSet loTypeId="urn:microsoft.com/office/officeart/2005/8/layout/hierarchy4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FF6AA6A-BCFB-438B-B662-49191AC66D18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B7869E-D49F-4EBA-BD41-17F1962E285B}" type="parTrans" cxnId="{C0BD8D59-CA8E-4229-AAD4-EEB14FED86F0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23F0A5-E99E-487C-9228-78ACA0F96090}" type="sibTrans" cxnId="{C0BD8D59-CA8E-4229-AAD4-EEB14FED86F0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C30B78-1F2B-4B5F-A094-851DDABD6607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New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1250B2-9C42-4127-8FDE-CA21D98FDEE9}" type="parTrans" cxnId="{9361DB5F-7FC2-4D83-B357-EA6A5DD8B39D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A78CB0-F22C-47F9-8C37-21D81D5CC9F0}" type="sibTrans" cxnId="{9361DB5F-7FC2-4D83-B357-EA6A5DD8B39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BF64B4-209E-477B-BFC0-6AF7FF5F3E05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Manage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F1C9E-FBAB-471C-AE25-94B4AFFAA119}" type="parTrans" cxnId="{C25E233B-12E1-48B8-8786-788AD27A3F3B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CBA956-0AFC-458F-ACE0-1C854BB382DE}" type="sibTrans" cxnId="{C25E233B-12E1-48B8-8786-788AD27A3F3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454B3D-9BE9-48BE-9633-7919163E935E}">
      <dgm:prSet phldrT="[文本]" custT="1"/>
      <dgm:spPr/>
      <dgm:t>
        <a:bodyPr/>
        <a:lstStyle/>
        <a:p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Count 1 </a:t>
          </a:r>
          <a:r>
            <a:rPr lang="en-US" altLang="zh-CN" sz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TomatoTime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50AF2-1851-45D5-A653-91AA67896740}" type="parTrans" cxnId="{0A22DA8B-E52D-409E-B4E8-00152B0F4BE0}">
      <dgm:prSet/>
      <dgm:spPr/>
      <dgm:t>
        <a:bodyPr/>
        <a:lstStyle/>
        <a:p>
          <a:endParaRPr lang="zh-CN" altLang="en-US"/>
        </a:p>
      </dgm:t>
    </dgm:pt>
    <dgm:pt modelId="{41F446F8-4596-4F7B-9D00-C9827C116ED0}" type="sibTrans" cxnId="{0A22DA8B-E52D-409E-B4E8-00152B0F4BE0}">
      <dgm:prSet/>
      <dgm:spPr/>
      <dgm:t>
        <a:bodyPr/>
        <a:lstStyle/>
        <a:p>
          <a:endParaRPr lang="zh-CN" altLang="en-US"/>
        </a:p>
      </dgm:t>
    </dgm:pt>
    <dgm:pt modelId="{EC9DA695-42CA-48F7-B0CB-244DEDE5CCE1}">
      <dgm:prSet phldrT="[文本]" custT="1"/>
      <dgm:spPr/>
      <dgm:t>
        <a:bodyPr/>
        <a:lstStyle/>
        <a:p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NoTomatoes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?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31F82C-1D48-4EE5-A8EB-A91EF3CE3FFC}" type="parTrans" cxnId="{069FB6B9-6A3D-4468-9A7C-F5EAB8A90B31}">
      <dgm:prSet/>
      <dgm:spPr/>
      <dgm:t>
        <a:bodyPr/>
        <a:lstStyle/>
        <a:p>
          <a:endParaRPr lang="zh-CN" altLang="en-US"/>
        </a:p>
      </dgm:t>
    </dgm:pt>
    <dgm:pt modelId="{78B609F3-5403-493B-89AA-EE3B491EDD42}" type="sibTrans" cxnId="{069FB6B9-6A3D-4468-9A7C-F5EAB8A90B31}">
      <dgm:prSet/>
      <dgm:spPr/>
      <dgm:t>
        <a:bodyPr/>
        <a:lstStyle/>
        <a:p>
          <a:endParaRPr lang="zh-CN" altLang="en-US"/>
        </a:p>
      </dgm:t>
    </dgm:pt>
    <dgm:pt modelId="{2E33E443-6039-4B68-9B66-49290FA86741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Edit </a:t>
          </a:r>
          <a:r>
            <a:rPr lang="en-US" altLang="zh-CN" sz="11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DeadLine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68BEDC-FA94-4ECF-807B-EB483211EC1B}" type="parTrans" cxnId="{2F597704-D31B-4517-B3C1-D94B06A991F7}">
      <dgm:prSet/>
      <dgm:spPr/>
      <dgm:t>
        <a:bodyPr/>
        <a:lstStyle/>
        <a:p>
          <a:endParaRPr lang="zh-CN" altLang="en-US"/>
        </a:p>
      </dgm:t>
    </dgm:pt>
    <dgm:pt modelId="{BEF9448E-1AB7-41B5-A0C2-D4ED31C4B092}" type="sibTrans" cxnId="{2F597704-D31B-4517-B3C1-D94B06A991F7}">
      <dgm:prSet/>
      <dgm:spPr/>
      <dgm:t>
        <a:bodyPr/>
        <a:lstStyle/>
        <a:p>
          <a:endParaRPr lang="zh-CN" altLang="en-US"/>
        </a:p>
      </dgm:t>
    </dgm:pt>
    <dgm:pt modelId="{8AB87D7E-5436-406E-A895-298CAB6F17E5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 </a:t>
          </a:r>
          <a:r>
            <a:rPr lang="en-US" altLang="zh-CN" sz="11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DeadLine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6840E3-07C4-446A-92B9-6BF60BB97023}" type="parTrans" cxnId="{7FB8C5C1-C36F-4251-8D5C-89909053C852}">
      <dgm:prSet/>
      <dgm:spPr/>
      <dgm:t>
        <a:bodyPr/>
        <a:lstStyle/>
        <a:p>
          <a:endParaRPr lang="zh-CN" altLang="en-US"/>
        </a:p>
      </dgm:t>
    </dgm:pt>
    <dgm:pt modelId="{2BA23BDB-A997-4DC9-8A9B-13BDEEDD31AB}" type="sibTrans" cxnId="{7FB8C5C1-C36F-4251-8D5C-89909053C852}">
      <dgm:prSet/>
      <dgm:spPr/>
      <dgm:t>
        <a:bodyPr/>
        <a:lstStyle/>
        <a:p>
          <a:endParaRPr lang="zh-CN" altLang="en-US"/>
        </a:p>
      </dgm:t>
    </dgm:pt>
    <dgm:pt modelId="{32003846-6503-4AA7-9589-D5C7DEF0AE6E}">
      <dgm:prSet phldrT="[文本]" custT="1"/>
      <dgm:spPr/>
      <dgm:t>
        <a:bodyPr/>
        <a:lstStyle/>
        <a:p>
          <a:r>
            <a:rPr lang="en-US" altLang="zh-CN" sz="11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GiveUp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8DAFD0-D230-421F-8042-979003FF2337}" type="parTrans" cxnId="{884B0EF7-31A7-4004-95BB-6EFD2947CA72}">
      <dgm:prSet/>
      <dgm:spPr/>
      <dgm:t>
        <a:bodyPr/>
        <a:lstStyle/>
        <a:p>
          <a:endParaRPr lang="zh-CN" altLang="en-US"/>
        </a:p>
      </dgm:t>
    </dgm:pt>
    <dgm:pt modelId="{B91757EF-C5F2-4946-BBC1-7D6573D1DCC6}" type="sibTrans" cxnId="{884B0EF7-31A7-4004-95BB-6EFD2947CA72}">
      <dgm:prSet/>
      <dgm:spPr/>
      <dgm:t>
        <a:bodyPr/>
        <a:lstStyle/>
        <a:p>
          <a:endParaRPr lang="zh-CN" altLang="en-US"/>
        </a:p>
      </dgm:t>
    </dgm:pt>
    <dgm:pt modelId="{D0485319-98E8-41EF-A020-9694CA29A35F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Edit Tomatoes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BA6DEC-4D2E-4B5F-A2D0-AC9765ADF6AF}" type="parTrans" cxnId="{CFD7A79F-4CED-4427-BE7D-2CAD4829587F}">
      <dgm:prSet/>
      <dgm:spPr/>
      <dgm:t>
        <a:bodyPr/>
        <a:lstStyle/>
        <a:p>
          <a:endParaRPr lang="zh-CN" altLang="en-US"/>
        </a:p>
      </dgm:t>
    </dgm:pt>
    <dgm:pt modelId="{64BF2832-5980-46FC-9E66-4853F3E6ACBE}" type="sibTrans" cxnId="{CFD7A79F-4CED-4427-BE7D-2CAD4829587F}">
      <dgm:prSet/>
      <dgm:spPr/>
      <dgm:t>
        <a:bodyPr/>
        <a:lstStyle/>
        <a:p>
          <a:endParaRPr lang="zh-CN" altLang="en-US"/>
        </a:p>
      </dgm:t>
    </dgm:pt>
    <dgm:pt modelId="{261074E5-F0DD-4195-AE80-9B8247EC1D21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Read </a:t>
          </a:r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LinkInfo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1986F8-0CEC-4CCB-9D3F-8C353AF01C4E}" type="parTrans" cxnId="{3DE956FB-97AF-4630-B8F3-660540B680BB}">
      <dgm:prSet/>
      <dgm:spPr/>
      <dgm:t>
        <a:bodyPr/>
        <a:lstStyle/>
        <a:p>
          <a:endParaRPr lang="zh-CN" altLang="en-US"/>
        </a:p>
      </dgm:t>
    </dgm:pt>
    <dgm:pt modelId="{0D61E57A-E9EC-4672-AAE7-C1F2D1FFA287}" type="sibTrans" cxnId="{3DE956FB-97AF-4630-B8F3-660540B680BB}">
      <dgm:prSet/>
      <dgm:spPr/>
      <dgm:t>
        <a:bodyPr/>
        <a:lstStyle/>
        <a:p>
          <a:endParaRPr lang="zh-CN" altLang="en-US"/>
        </a:p>
      </dgm:t>
    </dgm:pt>
    <dgm:pt modelId="{2FB8C22F-DDA4-4B54-8804-439A2D585D77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[Y]</a:t>
          </a:r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TaskFinish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4CE93E-0971-425C-A21A-D8F7A72104C5}" type="parTrans" cxnId="{EF5B20C2-4CC7-4B72-B8F1-E9B5ADD59F7F}">
      <dgm:prSet/>
      <dgm:spPr/>
      <dgm:t>
        <a:bodyPr/>
        <a:lstStyle/>
        <a:p>
          <a:endParaRPr lang="zh-CN" altLang="en-US"/>
        </a:p>
      </dgm:t>
    </dgm:pt>
    <dgm:pt modelId="{A54EF1D5-C308-4EC3-96D6-5D90C367F7EB}" type="sibTrans" cxnId="{EF5B20C2-4CC7-4B72-B8F1-E9B5ADD59F7F}">
      <dgm:prSet/>
      <dgm:spPr/>
      <dgm:t>
        <a:bodyPr/>
        <a:lstStyle/>
        <a:p>
          <a:endParaRPr lang="zh-CN" altLang="en-US"/>
        </a:p>
      </dgm:t>
    </dgm:pt>
    <dgm:pt modelId="{B00BDDD8-592B-4C20-B813-BB909745A0C0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[N]Tomato--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2E4842-BB9D-44EF-B6C3-F397E0BAE621}" type="parTrans" cxnId="{64F844C4-0BCF-4E26-B6BC-C18B0594AD20}">
      <dgm:prSet/>
      <dgm:spPr/>
      <dgm:t>
        <a:bodyPr/>
        <a:lstStyle/>
        <a:p>
          <a:endParaRPr lang="zh-CN" altLang="en-US"/>
        </a:p>
      </dgm:t>
    </dgm:pt>
    <dgm:pt modelId="{A1EFF0A5-5877-499F-8D2D-E1A24FC3101C}" type="sibTrans" cxnId="{64F844C4-0BCF-4E26-B6BC-C18B0594AD20}">
      <dgm:prSet/>
      <dgm:spPr/>
      <dgm:t>
        <a:bodyPr/>
        <a:lstStyle/>
        <a:p>
          <a:endParaRPr lang="zh-CN" altLang="en-US"/>
        </a:p>
      </dgm:t>
    </dgm:pt>
    <dgm:pt modelId="{3509BC9D-90C4-4E24-B4DA-D0A8D52D5DCD}">
      <dgm:prSet phldrT="[文本]" custT="1"/>
      <dgm:spPr/>
      <dgm:t>
        <a:bodyPr/>
        <a:lstStyle/>
        <a:p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Releax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Time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8BD961-AC98-4D79-A584-DA95B46B3744}" type="parTrans" cxnId="{72C20F70-B334-413B-BCAF-75C109A12EBF}">
      <dgm:prSet/>
      <dgm:spPr/>
      <dgm:t>
        <a:bodyPr/>
        <a:lstStyle/>
        <a:p>
          <a:endParaRPr lang="zh-CN" altLang="en-US"/>
        </a:p>
      </dgm:t>
    </dgm:pt>
    <dgm:pt modelId="{1469BEC0-4ACD-41CD-9E31-FFAD41857AC4}" type="sibTrans" cxnId="{72C20F70-B334-413B-BCAF-75C109A12EBF}">
      <dgm:prSet/>
      <dgm:spPr/>
      <dgm:t>
        <a:bodyPr/>
        <a:lstStyle/>
        <a:p>
          <a:endParaRPr lang="zh-CN" altLang="en-US"/>
        </a:p>
      </dgm:t>
    </dgm:pt>
    <dgm:pt modelId="{F2EE8061-9061-4803-AF8C-BE649752CDAD}">
      <dgm:prSet phldrT="[文本]" custT="1"/>
      <dgm:spPr/>
      <dgm:t>
        <a:bodyPr/>
        <a:lstStyle/>
        <a:p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GetFrom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05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Medianote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D5C869-43A1-4232-9987-EFEA24E8CC69}" type="parTrans" cxnId="{522D1FC2-BEA2-418E-97CE-9F28FC1E952A}">
      <dgm:prSet/>
      <dgm:spPr/>
      <dgm:t>
        <a:bodyPr/>
        <a:lstStyle/>
        <a:p>
          <a:endParaRPr lang="zh-CN" altLang="en-US"/>
        </a:p>
      </dgm:t>
    </dgm:pt>
    <dgm:pt modelId="{AA9392E8-0C90-4924-899D-57214CBCA091}" type="sibTrans" cxnId="{522D1FC2-BEA2-418E-97CE-9F28FC1E952A}">
      <dgm:prSet/>
      <dgm:spPr/>
      <dgm:t>
        <a:bodyPr/>
        <a:lstStyle/>
        <a:p>
          <a:endParaRPr lang="zh-CN" altLang="en-US"/>
        </a:p>
      </dgm:t>
    </dgm:pt>
    <dgm:pt modelId="{E0E12687-1851-4CA0-8A37-53673A59551C}">
      <dgm:prSet phldrT="[文本]" custT="1"/>
      <dgm:spPr/>
      <dgm:t>
        <a:bodyPr/>
        <a:lstStyle/>
        <a:p>
          <a:r>
            <a: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DoWork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26C6DD-B238-453F-A050-652D413C40BB}" type="sibTrans" cxnId="{805659A9-06B8-42D4-A310-ABE6C2DC1A7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75FC99-ABE9-4209-AD3A-564E092AEBE4}" type="parTrans" cxnId="{805659A9-06B8-42D4-A310-ABE6C2DC1A74}">
      <dgm:prSet custT="1"/>
      <dgm:spPr/>
      <dgm:t>
        <a:bodyPr/>
        <a:lstStyle/>
        <a:p>
          <a:endParaRPr lang="zh-CN" altLang="en-US" sz="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314164-4864-4DFE-9497-A77B8300D62C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Auto Divide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D3CC34-33DC-47C1-8D7E-38AA105E2FDA}" type="parTrans" cxnId="{2DE26D14-A8A0-4009-834B-11C6E1B19E57}">
      <dgm:prSet/>
      <dgm:spPr/>
      <dgm:t>
        <a:bodyPr/>
        <a:lstStyle/>
        <a:p>
          <a:endParaRPr lang="zh-CN" altLang="en-US"/>
        </a:p>
      </dgm:t>
    </dgm:pt>
    <dgm:pt modelId="{8D302A40-43B7-4DD4-B638-B1595E4133D6}" type="sibTrans" cxnId="{2DE26D14-A8A0-4009-834B-11C6E1B19E57}">
      <dgm:prSet/>
      <dgm:spPr/>
      <dgm:t>
        <a:bodyPr/>
        <a:lstStyle/>
        <a:p>
          <a:endParaRPr lang="zh-CN" altLang="en-US"/>
        </a:p>
      </dgm:t>
    </dgm:pt>
    <dgm:pt modelId="{C5C86F4A-8DF8-49A4-AA37-14D73DA5C433}" type="pres">
      <dgm:prSet presAssocID="{EBF5661C-3B73-41CE-AE68-101BEAEA5B2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74427A5-B95E-4187-8FFB-9C0B737FC3D0}" type="pres">
      <dgm:prSet presAssocID="{9FF6AA6A-BCFB-438B-B662-49191AC66D18}" presName="vertOne" presStyleCnt="0"/>
      <dgm:spPr/>
    </dgm:pt>
    <dgm:pt modelId="{85405E77-B12F-4C93-90CE-B4892E271F23}" type="pres">
      <dgm:prSet presAssocID="{9FF6AA6A-BCFB-438B-B662-49191AC66D18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A1730B-F432-4C3C-B3EF-DB7B365CA7A8}" type="pres">
      <dgm:prSet presAssocID="{9FF6AA6A-BCFB-438B-B662-49191AC66D18}" presName="parTransOne" presStyleCnt="0"/>
      <dgm:spPr/>
    </dgm:pt>
    <dgm:pt modelId="{62BCC9E0-4282-46DB-9993-E3C245310AB1}" type="pres">
      <dgm:prSet presAssocID="{9FF6AA6A-BCFB-438B-B662-49191AC66D18}" presName="horzOne" presStyleCnt="0"/>
      <dgm:spPr/>
    </dgm:pt>
    <dgm:pt modelId="{16F32C6E-FF49-4B45-BF88-CB218DE28518}" type="pres">
      <dgm:prSet presAssocID="{D9C30B78-1F2B-4B5F-A094-851DDABD6607}" presName="vertTwo" presStyleCnt="0"/>
      <dgm:spPr/>
    </dgm:pt>
    <dgm:pt modelId="{6EA6E3C0-D406-4C35-956C-047766D6DA8D}" type="pres">
      <dgm:prSet presAssocID="{D9C30B78-1F2B-4B5F-A094-851DDABD6607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00C58-0380-49AD-A58B-B5C28DD912F5}" type="pres">
      <dgm:prSet presAssocID="{D9C30B78-1F2B-4B5F-A094-851DDABD6607}" presName="parTransTwo" presStyleCnt="0"/>
      <dgm:spPr/>
    </dgm:pt>
    <dgm:pt modelId="{22C511F6-48FA-40A2-BF7A-271D3CB01855}" type="pres">
      <dgm:prSet presAssocID="{D9C30B78-1F2B-4B5F-A094-851DDABD6607}" presName="horzTwo" presStyleCnt="0"/>
      <dgm:spPr/>
    </dgm:pt>
    <dgm:pt modelId="{17558F99-3F56-4D4A-818B-96FC38CFC7E3}" type="pres">
      <dgm:prSet presAssocID="{2E33E443-6039-4B68-9B66-49290FA86741}" presName="vertThree" presStyleCnt="0"/>
      <dgm:spPr/>
    </dgm:pt>
    <dgm:pt modelId="{0006AEB1-86D0-47A8-AB27-DC308BC356C1}" type="pres">
      <dgm:prSet presAssocID="{2E33E443-6039-4B68-9B66-49290FA86741}" presName="txThre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216DEE-C2A4-477F-BDE5-2B3F8C6C63D9}" type="pres">
      <dgm:prSet presAssocID="{2E33E443-6039-4B68-9B66-49290FA86741}" presName="horzThree" presStyleCnt="0"/>
      <dgm:spPr/>
    </dgm:pt>
    <dgm:pt modelId="{A7E40FA9-374B-4958-A4BD-73C5FCAFE056}" type="pres">
      <dgm:prSet presAssocID="{BEF9448E-1AB7-41B5-A0C2-D4ED31C4B092}" presName="sibSpaceThree" presStyleCnt="0"/>
      <dgm:spPr/>
    </dgm:pt>
    <dgm:pt modelId="{2D00A526-D5D7-4B7C-91BC-F506634715CC}" type="pres">
      <dgm:prSet presAssocID="{D0485319-98E8-41EF-A020-9694CA29A35F}" presName="vertThree" presStyleCnt="0"/>
      <dgm:spPr/>
    </dgm:pt>
    <dgm:pt modelId="{944D62BF-91D7-404F-B782-315BDF51A2F4}" type="pres">
      <dgm:prSet presAssocID="{D0485319-98E8-41EF-A020-9694CA29A35F}" presName="txThre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CF7D0B-2D5D-4156-AB03-5E098C763DAD}" type="pres">
      <dgm:prSet presAssocID="{D0485319-98E8-41EF-A020-9694CA29A35F}" presName="parTransThree" presStyleCnt="0"/>
      <dgm:spPr/>
    </dgm:pt>
    <dgm:pt modelId="{E445295D-1A73-4A24-A429-C1929FBA3053}" type="pres">
      <dgm:prSet presAssocID="{D0485319-98E8-41EF-A020-9694CA29A35F}" presName="horzThree" presStyleCnt="0"/>
      <dgm:spPr/>
    </dgm:pt>
    <dgm:pt modelId="{B9FB7F13-50DB-48FF-89AB-CA6C24BB8FC9}" type="pres">
      <dgm:prSet presAssocID="{B2314164-4864-4DFE-9497-A77B8300D62C}" presName="vertFour" presStyleCnt="0">
        <dgm:presLayoutVars>
          <dgm:chPref val="3"/>
        </dgm:presLayoutVars>
      </dgm:prSet>
      <dgm:spPr/>
    </dgm:pt>
    <dgm:pt modelId="{2683BB9D-0CE1-4AC1-80A6-9753909BE244}" type="pres">
      <dgm:prSet presAssocID="{B2314164-4864-4DFE-9497-A77B8300D62C}" presName="txFour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E7215B-5688-472F-9694-4BC2BC5148C3}" type="pres">
      <dgm:prSet presAssocID="{B2314164-4864-4DFE-9497-A77B8300D62C}" presName="horzFour" presStyleCnt="0"/>
      <dgm:spPr/>
    </dgm:pt>
    <dgm:pt modelId="{5FDFA4D4-6CE4-4597-802F-849010EECB6F}" type="pres">
      <dgm:prSet presAssocID="{F1A78CB0-F22C-47F9-8C37-21D81D5CC9F0}" presName="sibSpaceTwo" presStyleCnt="0"/>
      <dgm:spPr/>
    </dgm:pt>
    <dgm:pt modelId="{218ED723-7B66-4991-A519-F621627A4ACB}" type="pres">
      <dgm:prSet presAssocID="{E0E12687-1851-4CA0-8A37-53673A59551C}" presName="vertTwo" presStyleCnt="0"/>
      <dgm:spPr/>
    </dgm:pt>
    <dgm:pt modelId="{F59A2908-3133-4750-BA2A-9F5A3382A727}" type="pres">
      <dgm:prSet presAssocID="{E0E12687-1851-4CA0-8A37-53673A59551C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AFCAD7-3973-4BBC-8560-2DD3C0D85F4E}" type="pres">
      <dgm:prSet presAssocID="{E0E12687-1851-4CA0-8A37-53673A59551C}" presName="parTransTwo" presStyleCnt="0"/>
      <dgm:spPr/>
    </dgm:pt>
    <dgm:pt modelId="{C419699A-7F3F-41B4-894A-43F243CDA485}" type="pres">
      <dgm:prSet presAssocID="{E0E12687-1851-4CA0-8A37-53673A59551C}" presName="horzTwo" presStyleCnt="0"/>
      <dgm:spPr/>
    </dgm:pt>
    <dgm:pt modelId="{7D9FAA7E-406A-4B74-8F21-ED3FEAFFDA41}" type="pres">
      <dgm:prSet presAssocID="{83454B3D-9BE9-48BE-9633-7919163E935E}" presName="vertThree" presStyleCnt="0"/>
      <dgm:spPr/>
    </dgm:pt>
    <dgm:pt modelId="{C030A45A-3D2F-41B1-98A8-D90249F31DD1}" type="pres">
      <dgm:prSet presAssocID="{83454B3D-9BE9-48BE-9633-7919163E935E}" presName="txThre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CCC2A0-4957-4FAC-A33D-86D307E8E4A7}" type="pres">
      <dgm:prSet presAssocID="{83454B3D-9BE9-48BE-9633-7919163E935E}" presName="parTransThree" presStyleCnt="0"/>
      <dgm:spPr/>
    </dgm:pt>
    <dgm:pt modelId="{AF1E4978-854D-442F-917D-B4F884F37E61}" type="pres">
      <dgm:prSet presAssocID="{83454B3D-9BE9-48BE-9633-7919163E935E}" presName="horzThree" presStyleCnt="0"/>
      <dgm:spPr/>
    </dgm:pt>
    <dgm:pt modelId="{9038B6E8-5E92-46B8-B01A-2F44EB7BBFF4}" type="pres">
      <dgm:prSet presAssocID="{EC9DA695-42CA-48F7-B0CB-244DEDE5CCE1}" presName="vertFour" presStyleCnt="0">
        <dgm:presLayoutVars>
          <dgm:chPref val="3"/>
        </dgm:presLayoutVars>
      </dgm:prSet>
      <dgm:spPr/>
    </dgm:pt>
    <dgm:pt modelId="{C1AE4314-3562-4CAE-B0F5-CE37B6B2D652}" type="pres">
      <dgm:prSet presAssocID="{EC9DA695-42CA-48F7-B0CB-244DEDE5CCE1}" presName="txFour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589BA5-0A89-475E-BC94-7C9F4E3C5114}" type="pres">
      <dgm:prSet presAssocID="{EC9DA695-42CA-48F7-B0CB-244DEDE5CCE1}" presName="parTransFour" presStyleCnt="0"/>
      <dgm:spPr/>
    </dgm:pt>
    <dgm:pt modelId="{BC77E38F-4845-4498-92B2-E03AD9C6A0F6}" type="pres">
      <dgm:prSet presAssocID="{EC9DA695-42CA-48F7-B0CB-244DEDE5CCE1}" presName="horzFour" presStyleCnt="0"/>
      <dgm:spPr/>
    </dgm:pt>
    <dgm:pt modelId="{B6F3B80C-6ACE-4B63-A366-78033E4FFA97}" type="pres">
      <dgm:prSet presAssocID="{2FB8C22F-DDA4-4B54-8804-439A2D585D77}" presName="vertFour" presStyleCnt="0">
        <dgm:presLayoutVars>
          <dgm:chPref val="3"/>
        </dgm:presLayoutVars>
      </dgm:prSet>
      <dgm:spPr/>
    </dgm:pt>
    <dgm:pt modelId="{8A38117D-21EF-43EC-B463-2EB1D1D4BE69}" type="pres">
      <dgm:prSet presAssocID="{2FB8C22F-DDA4-4B54-8804-439A2D585D77}" presName="txFour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7F2CEE-0F26-4468-A508-91BE8A3B05DB}" type="pres">
      <dgm:prSet presAssocID="{2FB8C22F-DDA4-4B54-8804-439A2D585D77}" presName="horzFour" presStyleCnt="0"/>
      <dgm:spPr/>
    </dgm:pt>
    <dgm:pt modelId="{BFE75204-76AC-409A-8FE0-6C879B45FD01}" type="pres">
      <dgm:prSet presAssocID="{A54EF1D5-C308-4EC3-96D6-5D90C367F7EB}" presName="sibSpaceFour" presStyleCnt="0"/>
      <dgm:spPr/>
    </dgm:pt>
    <dgm:pt modelId="{10588F93-98DB-4A28-BCCC-9ADE3A19A25D}" type="pres">
      <dgm:prSet presAssocID="{B00BDDD8-592B-4C20-B813-BB909745A0C0}" presName="vertFour" presStyleCnt="0">
        <dgm:presLayoutVars>
          <dgm:chPref val="3"/>
        </dgm:presLayoutVars>
      </dgm:prSet>
      <dgm:spPr/>
    </dgm:pt>
    <dgm:pt modelId="{380BD7C6-9581-40E7-AE14-013708071B52}" type="pres">
      <dgm:prSet presAssocID="{B00BDDD8-592B-4C20-B813-BB909745A0C0}" presName="txFour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D9EB4E-1DF9-45FF-9D52-BB2475F225AA}" type="pres">
      <dgm:prSet presAssocID="{B00BDDD8-592B-4C20-B813-BB909745A0C0}" presName="horzFour" presStyleCnt="0"/>
      <dgm:spPr/>
    </dgm:pt>
    <dgm:pt modelId="{2889EDB4-895E-4EF5-8AA9-534B92CAB6C4}" type="pres">
      <dgm:prSet presAssocID="{78B609F3-5403-493B-89AA-EE3B491EDD42}" presName="sibSpaceFour" presStyleCnt="0"/>
      <dgm:spPr/>
    </dgm:pt>
    <dgm:pt modelId="{20BE57A2-BDEA-4AF3-B985-AF42A02793EC}" type="pres">
      <dgm:prSet presAssocID="{3509BC9D-90C4-4E24-B4DA-D0A8D52D5DCD}" presName="vertFour" presStyleCnt="0">
        <dgm:presLayoutVars>
          <dgm:chPref val="3"/>
        </dgm:presLayoutVars>
      </dgm:prSet>
      <dgm:spPr/>
    </dgm:pt>
    <dgm:pt modelId="{1AAC7393-D9FD-48C0-869E-9F0FF46A9CB3}" type="pres">
      <dgm:prSet presAssocID="{3509BC9D-90C4-4E24-B4DA-D0A8D52D5DCD}" presName="txFour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336F2C-30AB-4074-B536-B9C6620D6DAC}" type="pres">
      <dgm:prSet presAssocID="{3509BC9D-90C4-4E24-B4DA-D0A8D52D5DCD}" presName="horzFour" presStyleCnt="0"/>
      <dgm:spPr/>
    </dgm:pt>
    <dgm:pt modelId="{5CDD18B4-8652-47B5-A1D0-FDC7EB293AE7}" type="pres">
      <dgm:prSet presAssocID="{41F446F8-4596-4F7B-9D00-C9827C116ED0}" presName="sibSpaceThree" presStyleCnt="0"/>
      <dgm:spPr/>
    </dgm:pt>
    <dgm:pt modelId="{2476A879-99F1-4BDB-A135-910DF61F8017}" type="pres">
      <dgm:prSet presAssocID="{261074E5-F0DD-4195-AE80-9B8247EC1D21}" presName="vertThree" presStyleCnt="0"/>
      <dgm:spPr/>
    </dgm:pt>
    <dgm:pt modelId="{024ECF0A-4ED6-46A5-AA74-4A6DCAD26AD6}" type="pres">
      <dgm:prSet presAssocID="{261074E5-F0DD-4195-AE80-9B8247EC1D21}" presName="txThre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8ACA94-6020-4A05-8EC0-E0060690656F}" type="pres">
      <dgm:prSet presAssocID="{261074E5-F0DD-4195-AE80-9B8247EC1D21}" presName="parTransThree" presStyleCnt="0"/>
      <dgm:spPr/>
    </dgm:pt>
    <dgm:pt modelId="{B7AEE994-3BD5-4B08-8073-4270CB2B511E}" type="pres">
      <dgm:prSet presAssocID="{261074E5-F0DD-4195-AE80-9B8247EC1D21}" presName="horzThree" presStyleCnt="0"/>
      <dgm:spPr/>
    </dgm:pt>
    <dgm:pt modelId="{CCAD6288-7546-4BE8-9BE4-B50D892AB4A7}" type="pres">
      <dgm:prSet presAssocID="{F2EE8061-9061-4803-AF8C-BE649752CDAD}" presName="vertFour" presStyleCnt="0">
        <dgm:presLayoutVars>
          <dgm:chPref val="3"/>
        </dgm:presLayoutVars>
      </dgm:prSet>
      <dgm:spPr/>
    </dgm:pt>
    <dgm:pt modelId="{A6D7409B-3A8A-4D0B-BC06-EB56C882ABC6}" type="pres">
      <dgm:prSet presAssocID="{F2EE8061-9061-4803-AF8C-BE649752CDAD}" presName="txFour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DA186B-A498-4353-B5AF-6CCCFD6CB581}" type="pres">
      <dgm:prSet presAssocID="{F2EE8061-9061-4803-AF8C-BE649752CDAD}" presName="horzFour" presStyleCnt="0"/>
      <dgm:spPr/>
    </dgm:pt>
    <dgm:pt modelId="{C0F4802A-1CBE-4838-967C-F42CD1A1247B}" type="pres">
      <dgm:prSet presAssocID="{BF26C6DD-B238-453F-A050-652D413C40BB}" presName="sibSpaceTwo" presStyleCnt="0"/>
      <dgm:spPr/>
    </dgm:pt>
    <dgm:pt modelId="{38340347-E0EF-4052-AF5A-AE88E2989DCC}" type="pres">
      <dgm:prSet presAssocID="{00BF64B4-209E-477B-BFC0-6AF7FF5F3E05}" presName="vertTwo" presStyleCnt="0"/>
      <dgm:spPr/>
    </dgm:pt>
    <dgm:pt modelId="{B54C725A-1603-47A5-AD5E-AA6471DE5906}" type="pres">
      <dgm:prSet presAssocID="{00BF64B4-209E-477B-BFC0-6AF7FF5F3E0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746A58-0931-4525-903F-330346733E5D}" type="pres">
      <dgm:prSet presAssocID="{00BF64B4-209E-477B-BFC0-6AF7FF5F3E05}" presName="parTransTwo" presStyleCnt="0"/>
      <dgm:spPr/>
    </dgm:pt>
    <dgm:pt modelId="{19AD76F9-F2EF-4296-9D36-EB3BD1398D1F}" type="pres">
      <dgm:prSet presAssocID="{00BF64B4-209E-477B-BFC0-6AF7FF5F3E05}" presName="horzTwo" presStyleCnt="0"/>
      <dgm:spPr/>
    </dgm:pt>
    <dgm:pt modelId="{D7D2F5C9-BB20-4A24-9330-3436C7944757}" type="pres">
      <dgm:prSet presAssocID="{8AB87D7E-5436-406E-A895-298CAB6F17E5}" presName="vertThree" presStyleCnt="0"/>
      <dgm:spPr/>
    </dgm:pt>
    <dgm:pt modelId="{B6A6B10E-011F-427E-92A3-414180BACA6F}" type="pres">
      <dgm:prSet presAssocID="{8AB87D7E-5436-406E-A895-298CAB6F17E5}" presName="txThre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A8009A-930E-4330-9B21-4790416AD51C}" type="pres">
      <dgm:prSet presAssocID="{8AB87D7E-5436-406E-A895-298CAB6F17E5}" presName="horzThree" presStyleCnt="0"/>
      <dgm:spPr/>
    </dgm:pt>
    <dgm:pt modelId="{35852AA6-BC23-4FD2-A15D-66F6A6426DBC}" type="pres">
      <dgm:prSet presAssocID="{2BA23BDB-A997-4DC9-8A9B-13BDEEDD31AB}" presName="sibSpaceThree" presStyleCnt="0"/>
      <dgm:spPr/>
    </dgm:pt>
    <dgm:pt modelId="{38D5EC72-6F81-4400-9688-8D0F947B6D06}" type="pres">
      <dgm:prSet presAssocID="{32003846-6503-4AA7-9589-D5C7DEF0AE6E}" presName="vertThree" presStyleCnt="0"/>
      <dgm:spPr/>
    </dgm:pt>
    <dgm:pt modelId="{64578A71-BA51-40EA-B67E-CB16303B5527}" type="pres">
      <dgm:prSet presAssocID="{32003846-6503-4AA7-9589-D5C7DEF0AE6E}" presName="txThre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715660-BB6F-4A3E-B2D8-B45509147604}" type="pres">
      <dgm:prSet presAssocID="{32003846-6503-4AA7-9589-D5C7DEF0AE6E}" presName="horzThree" presStyleCnt="0"/>
      <dgm:spPr/>
    </dgm:pt>
  </dgm:ptLst>
  <dgm:cxnLst>
    <dgm:cxn modelId="{3DE956FB-97AF-4630-B8F3-660540B680BB}" srcId="{E0E12687-1851-4CA0-8A37-53673A59551C}" destId="{261074E5-F0DD-4195-AE80-9B8247EC1D21}" srcOrd="1" destOrd="0" parTransId="{E11986F8-0CEC-4CCB-9D3F-8C353AF01C4E}" sibTransId="{0D61E57A-E9EC-4672-AAE7-C1F2D1FFA287}"/>
    <dgm:cxn modelId="{72C20F70-B334-413B-BCAF-75C109A12EBF}" srcId="{83454B3D-9BE9-48BE-9633-7919163E935E}" destId="{3509BC9D-90C4-4E24-B4DA-D0A8D52D5DCD}" srcOrd="1" destOrd="0" parTransId="{858BD961-AC98-4D79-A584-DA95B46B3744}" sibTransId="{1469BEC0-4ACD-41CD-9E31-FFAD41857AC4}"/>
    <dgm:cxn modelId="{0872E5CC-08D0-4CAE-9098-A96820AA5D85}" type="presOf" srcId="{EBF5661C-3B73-41CE-AE68-101BEAEA5B25}" destId="{C5C86F4A-8DF8-49A4-AA37-14D73DA5C433}" srcOrd="0" destOrd="0" presId="urn:microsoft.com/office/officeart/2005/8/layout/hierarchy4"/>
    <dgm:cxn modelId="{4A52B53E-E44F-4284-9DB1-2CDEC4930384}" type="presOf" srcId="{83454B3D-9BE9-48BE-9633-7919163E935E}" destId="{C030A45A-3D2F-41B1-98A8-D90249F31DD1}" srcOrd="0" destOrd="0" presId="urn:microsoft.com/office/officeart/2005/8/layout/hierarchy4"/>
    <dgm:cxn modelId="{805659A9-06B8-42D4-A310-ABE6C2DC1A74}" srcId="{9FF6AA6A-BCFB-438B-B662-49191AC66D18}" destId="{E0E12687-1851-4CA0-8A37-53673A59551C}" srcOrd="1" destOrd="0" parTransId="{1075FC99-ABE9-4209-AD3A-564E092AEBE4}" sibTransId="{BF26C6DD-B238-453F-A050-652D413C40BB}"/>
    <dgm:cxn modelId="{EF5B20C2-4CC7-4B72-B8F1-E9B5ADD59F7F}" srcId="{EC9DA695-42CA-48F7-B0CB-244DEDE5CCE1}" destId="{2FB8C22F-DDA4-4B54-8804-439A2D585D77}" srcOrd="0" destOrd="0" parTransId="{634CE93E-0971-425C-A21A-D8F7A72104C5}" sibTransId="{A54EF1D5-C308-4EC3-96D6-5D90C367F7EB}"/>
    <dgm:cxn modelId="{522D1FC2-BEA2-418E-97CE-9F28FC1E952A}" srcId="{261074E5-F0DD-4195-AE80-9B8247EC1D21}" destId="{F2EE8061-9061-4803-AF8C-BE649752CDAD}" srcOrd="0" destOrd="0" parTransId="{EDD5C869-43A1-4232-9987-EFEA24E8CC69}" sibTransId="{AA9392E8-0C90-4924-899D-57214CBCA091}"/>
    <dgm:cxn modelId="{0A22DA8B-E52D-409E-B4E8-00152B0F4BE0}" srcId="{E0E12687-1851-4CA0-8A37-53673A59551C}" destId="{83454B3D-9BE9-48BE-9633-7919163E935E}" srcOrd="0" destOrd="0" parTransId="{37C50AF2-1851-45D5-A653-91AA67896740}" sibTransId="{41F446F8-4596-4F7B-9D00-C9827C116ED0}"/>
    <dgm:cxn modelId="{AD7F2155-DC72-4B41-B9A9-9B8F2BCD080E}" type="presOf" srcId="{8AB87D7E-5436-406E-A895-298CAB6F17E5}" destId="{B6A6B10E-011F-427E-92A3-414180BACA6F}" srcOrd="0" destOrd="0" presId="urn:microsoft.com/office/officeart/2005/8/layout/hierarchy4"/>
    <dgm:cxn modelId="{CFD7A79F-4CED-4427-BE7D-2CAD4829587F}" srcId="{D9C30B78-1F2B-4B5F-A094-851DDABD6607}" destId="{D0485319-98E8-41EF-A020-9694CA29A35F}" srcOrd="1" destOrd="0" parTransId="{6CBA6DEC-4D2E-4B5F-A2D0-AC9765ADF6AF}" sibTransId="{64BF2832-5980-46FC-9E66-4853F3E6ACBE}"/>
    <dgm:cxn modelId="{2DE26D14-A8A0-4009-834B-11C6E1B19E57}" srcId="{D0485319-98E8-41EF-A020-9694CA29A35F}" destId="{B2314164-4864-4DFE-9497-A77B8300D62C}" srcOrd="0" destOrd="0" parTransId="{99D3CC34-33DC-47C1-8D7E-38AA105E2FDA}" sibTransId="{8D302A40-43B7-4DD4-B638-B1595E4133D6}"/>
    <dgm:cxn modelId="{FA55A8FE-248E-4735-8FDD-C80F5A212591}" type="presOf" srcId="{D0485319-98E8-41EF-A020-9694CA29A35F}" destId="{944D62BF-91D7-404F-B782-315BDF51A2F4}" srcOrd="0" destOrd="0" presId="urn:microsoft.com/office/officeart/2005/8/layout/hierarchy4"/>
    <dgm:cxn modelId="{C34A4390-ACF7-422F-9BE8-3EC7648F065E}" type="presOf" srcId="{261074E5-F0DD-4195-AE80-9B8247EC1D21}" destId="{024ECF0A-4ED6-46A5-AA74-4A6DCAD26AD6}" srcOrd="0" destOrd="0" presId="urn:microsoft.com/office/officeart/2005/8/layout/hierarchy4"/>
    <dgm:cxn modelId="{F70274E0-CDA0-4C39-85B3-63FB5673EEB8}" type="presOf" srcId="{F2EE8061-9061-4803-AF8C-BE649752CDAD}" destId="{A6D7409B-3A8A-4D0B-BC06-EB56C882ABC6}" srcOrd="0" destOrd="0" presId="urn:microsoft.com/office/officeart/2005/8/layout/hierarchy4"/>
    <dgm:cxn modelId="{753DE574-AAAF-4A53-A30F-BA8784A9A527}" type="presOf" srcId="{9FF6AA6A-BCFB-438B-B662-49191AC66D18}" destId="{85405E77-B12F-4C93-90CE-B4892E271F23}" srcOrd="0" destOrd="0" presId="urn:microsoft.com/office/officeart/2005/8/layout/hierarchy4"/>
    <dgm:cxn modelId="{126F2E1D-F4E4-471A-925C-C4B493A23EE3}" type="presOf" srcId="{32003846-6503-4AA7-9589-D5C7DEF0AE6E}" destId="{64578A71-BA51-40EA-B67E-CB16303B5527}" srcOrd="0" destOrd="0" presId="urn:microsoft.com/office/officeart/2005/8/layout/hierarchy4"/>
    <dgm:cxn modelId="{9361DB5F-7FC2-4D83-B357-EA6A5DD8B39D}" srcId="{9FF6AA6A-BCFB-438B-B662-49191AC66D18}" destId="{D9C30B78-1F2B-4B5F-A094-851DDABD6607}" srcOrd="0" destOrd="0" parTransId="{2A1250B2-9C42-4127-8FDE-CA21D98FDEE9}" sibTransId="{F1A78CB0-F22C-47F9-8C37-21D81D5CC9F0}"/>
    <dgm:cxn modelId="{C25E233B-12E1-48B8-8786-788AD27A3F3B}" srcId="{9FF6AA6A-BCFB-438B-B662-49191AC66D18}" destId="{00BF64B4-209E-477B-BFC0-6AF7FF5F3E05}" srcOrd="2" destOrd="0" parTransId="{79CF1C9E-FBAB-471C-AE25-94B4AFFAA119}" sibTransId="{FECBA956-0AFC-458F-ACE0-1C854BB382DE}"/>
    <dgm:cxn modelId="{B4CDA3B9-C22C-45CA-B5FF-76E265D84D64}" type="presOf" srcId="{B00BDDD8-592B-4C20-B813-BB909745A0C0}" destId="{380BD7C6-9581-40E7-AE14-013708071B52}" srcOrd="0" destOrd="0" presId="urn:microsoft.com/office/officeart/2005/8/layout/hierarchy4"/>
    <dgm:cxn modelId="{2F597704-D31B-4517-B3C1-D94B06A991F7}" srcId="{D9C30B78-1F2B-4B5F-A094-851DDABD6607}" destId="{2E33E443-6039-4B68-9B66-49290FA86741}" srcOrd="0" destOrd="0" parTransId="{AF68BEDC-FA94-4ECF-807B-EB483211EC1B}" sibTransId="{BEF9448E-1AB7-41B5-A0C2-D4ED31C4B092}"/>
    <dgm:cxn modelId="{E6A11335-E637-4AAB-B441-32221145ADA0}" type="presOf" srcId="{D9C30B78-1F2B-4B5F-A094-851DDABD6607}" destId="{6EA6E3C0-D406-4C35-956C-047766D6DA8D}" srcOrd="0" destOrd="0" presId="urn:microsoft.com/office/officeart/2005/8/layout/hierarchy4"/>
    <dgm:cxn modelId="{1E7AACF0-485A-419C-AD10-4BFF4B1409D4}" type="presOf" srcId="{00BF64B4-209E-477B-BFC0-6AF7FF5F3E05}" destId="{B54C725A-1603-47A5-AD5E-AA6471DE5906}" srcOrd="0" destOrd="0" presId="urn:microsoft.com/office/officeart/2005/8/layout/hierarchy4"/>
    <dgm:cxn modelId="{776B96DD-3754-4D74-BA13-6F09F96CA201}" type="presOf" srcId="{2FB8C22F-DDA4-4B54-8804-439A2D585D77}" destId="{8A38117D-21EF-43EC-B463-2EB1D1D4BE69}" srcOrd="0" destOrd="0" presId="urn:microsoft.com/office/officeart/2005/8/layout/hierarchy4"/>
    <dgm:cxn modelId="{7FB8C5C1-C36F-4251-8D5C-89909053C852}" srcId="{00BF64B4-209E-477B-BFC0-6AF7FF5F3E05}" destId="{8AB87D7E-5436-406E-A895-298CAB6F17E5}" srcOrd="0" destOrd="0" parTransId="{D86840E3-07C4-446A-92B9-6BF60BB97023}" sibTransId="{2BA23BDB-A997-4DC9-8A9B-13BDEEDD31AB}"/>
    <dgm:cxn modelId="{C0BD8D59-CA8E-4229-AAD4-EEB14FED86F0}" srcId="{EBF5661C-3B73-41CE-AE68-101BEAEA5B25}" destId="{9FF6AA6A-BCFB-438B-B662-49191AC66D18}" srcOrd="0" destOrd="0" parTransId="{1CB7869E-D49F-4EBA-BD41-17F1962E285B}" sibTransId="{0923F0A5-E99E-487C-9228-78ACA0F96090}"/>
    <dgm:cxn modelId="{D84974D7-9104-4E56-B384-25E415BAA3A3}" type="presOf" srcId="{EC9DA695-42CA-48F7-B0CB-244DEDE5CCE1}" destId="{C1AE4314-3562-4CAE-B0F5-CE37B6B2D652}" srcOrd="0" destOrd="0" presId="urn:microsoft.com/office/officeart/2005/8/layout/hierarchy4"/>
    <dgm:cxn modelId="{DDD855AB-5726-4E42-9AFD-388592C2ADE5}" type="presOf" srcId="{B2314164-4864-4DFE-9497-A77B8300D62C}" destId="{2683BB9D-0CE1-4AC1-80A6-9753909BE244}" srcOrd="0" destOrd="0" presId="urn:microsoft.com/office/officeart/2005/8/layout/hierarchy4"/>
    <dgm:cxn modelId="{E159A7AB-55CE-4DDB-87A9-9204EC3C5EBC}" type="presOf" srcId="{E0E12687-1851-4CA0-8A37-53673A59551C}" destId="{F59A2908-3133-4750-BA2A-9F5A3382A727}" srcOrd="0" destOrd="0" presId="urn:microsoft.com/office/officeart/2005/8/layout/hierarchy4"/>
    <dgm:cxn modelId="{2EF86628-EE99-4763-81BA-CDCDB445F3BA}" type="presOf" srcId="{3509BC9D-90C4-4E24-B4DA-D0A8D52D5DCD}" destId="{1AAC7393-D9FD-48C0-869E-9F0FF46A9CB3}" srcOrd="0" destOrd="0" presId="urn:microsoft.com/office/officeart/2005/8/layout/hierarchy4"/>
    <dgm:cxn modelId="{64F844C4-0BCF-4E26-B6BC-C18B0594AD20}" srcId="{EC9DA695-42CA-48F7-B0CB-244DEDE5CCE1}" destId="{B00BDDD8-592B-4C20-B813-BB909745A0C0}" srcOrd="1" destOrd="0" parTransId="{542E4842-BB9D-44EF-B6C3-F397E0BAE621}" sibTransId="{A1EFF0A5-5877-499F-8D2D-E1A24FC3101C}"/>
    <dgm:cxn modelId="{884B0EF7-31A7-4004-95BB-6EFD2947CA72}" srcId="{00BF64B4-209E-477B-BFC0-6AF7FF5F3E05}" destId="{32003846-6503-4AA7-9589-D5C7DEF0AE6E}" srcOrd="1" destOrd="0" parTransId="{838DAFD0-D230-421F-8042-979003FF2337}" sibTransId="{B91757EF-C5F2-4946-BBC1-7D6573D1DCC6}"/>
    <dgm:cxn modelId="{0F1C989D-D0D4-4963-BDC6-77BF3D77E98E}" type="presOf" srcId="{2E33E443-6039-4B68-9B66-49290FA86741}" destId="{0006AEB1-86D0-47A8-AB27-DC308BC356C1}" srcOrd="0" destOrd="0" presId="urn:microsoft.com/office/officeart/2005/8/layout/hierarchy4"/>
    <dgm:cxn modelId="{069FB6B9-6A3D-4468-9A7C-F5EAB8A90B31}" srcId="{83454B3D-9BE9-48BE-9633-7919163E935E}" destId="{EC9DA695-42CA-48F7-B0CB-244DEDE5CCE1}" srcOrd="0" destOrd="0" parTransId="{F031F82C-1D48-4EE5-A8EB-A91EF3CE3FFC}" sibTransId="{78B609F3-5403-493B-89AA-EE3B491EDD42}"/>
    <dgm:cxn modelId="{9B623806-9CA5-41AD-B185-A2505E76F1F7}" type="presParOf" srcId="{C5C86F4A-8DF8-49A4-AA37-14D73DA5C433}" destId="{074427A5-B95E-4187-8FFB-9C0B737FC3D0}" srcOrd="0" destOrd="0" presId="urn:microsoft.com/office/officeart/2005/8/layout/hierarchy4"/>
    <dgm:cxn modelId="{337C6D90-CE28-4CD7-B3AE-7932B1EFFD57}" type="presParOf" srcId="{074427A5-B95E-4187-8FFB-9C0B737FC3D0}" destId="{85405E77-B12F-4C93-90CE-B4892E271F23}" srcOrd="0" destOrd="0" presId="urn:microsoft.com/office/officeart/2005/8/layout/hierarchy4"/>
    <dgm:cxn modelId="{A11455E5-0510-408E-8F3E-487F30FE9A44}" type="presParOf" srcId="{074427A5-B95E-4187-8FFB-9C0B737FC3D0}" destId="{33A1730B-F432-4C3C-B3EF-DB7B365CA7A8}" srcOrd="1" destOrd="0" presId="urn:microsoft.com/office/officeart/2005/8/layout/hierarchy4"/>
    <dgm:cxn modelId="{CF2FC760-8E60-4618-A081-608C3785FE0E}" type="presParOf" srcId="{074427A5-B95E-4187-8FFB-9C0B737FC3D0}" destId="{62BCC9E0-4282-46DB-9993-E3C245310AB1}" srcOrd="2" destOrd="0" presId="urn:microsoft.com/office/officeart/2005/8/layout/hierarchy4"/>
    <dgm:cxn modelId="{45CAAA32-0C20-46F0-A803-ACE4F74031D3}" type="presParOf" srcId="{62BCC9E0-4282-46DB-9993-E3C245310AB1}" destId="{16F32C6E-FF49-4B45-BF88-CB218DE28518}" srcOrd="0" destOrd="0" presId="urn:microsoft.com/office/officeart/2005/8/layout/hierarchy4"/>
    <dgm:cxn modelId="{4FF4C483-FAEE-425B-851D-9632A2367B16}" type="presParOf" srcId="{16F32C6E-FF49-4B45-BF88-CB218DE28518}" destId="{6EA6E3C0-D406-4C35-956C-047766D6DA8D}" srcOrd="0" destOrd="0" presId="urn:microsoft.com/office/officeart/2005/8/layout/hierarchy4"/>
    <dgm:cxn modelId="{565F6803-3EB5-4E78-A0F2-B923ECE842A8}" type="presParOf" srcId="{16F32C6E-FF49-4B45-BF88-CB218DE28518}" destId="{DC000C58-0380-49AD-A58B-B5C28DD912F5}" srcOrd="1" destOrd="0" presId="urn:microsoft.com/office/officeart/2005/8/layout/hierarchy4"/>
    <dgm:cxn modelId="{84B462E7-08E0-4FEE-ADDB-093D5F373605}" type="presParOf" srcId="{16F32C6E-FF49-4B45-BF88-CB218DE28518}" destId="{22C511F6-48FA-40A2-BF7A-271D3CB01855}" srcOrd="2" destOrd="0" presId="urn:microsoft.com/office/officeart/2005/8/layout/hierarchy4"/>
    <dgm:cxn modelId="{36BA2EDD-A223-439C-BB5C-182D46492B7E}" type="presParOf" srcId="{22C511F6-48FA-40A2-BF7A-271D3CB01855}" destId="{17558F99-3F56-4D4A-818B-96FC38CFC7E3}" srcOrd="0" destOrd="0" presId="urn:microsoft.com/office/officeart/2005/8/layout/hierarchy4"/>
    <dgm:cxn modelId="{D1605531-8AFB-482B-9B54-F67FBD1864AC}" type="presParOf" srcId="{17558F99-3F56-4D4A-818B-96FC38CFC7E3}" destId="{0006AEB1-86D0-47A8-AB27-DC308BC356C1}" srcOrd="0" destOrd="0" presId="urn:microsoft.com/office/officeart/2005/8/layout/hierarchy4"/>
    <dgm:cxn modelId="{F21FDFBB-F78E-43D9-9F1D-662E7AA9126F}" type="presParOf" srcId="{17558F99-3F56-4D4A-818B-96FC38CFC7E3}" destId="{EB216DEE-C2A4-477F-BDE5-2B3F8C6C63D9}" srcOrd="1" destOrd="0" presId="urn:microsoft.com/office/officeart/2005/8/layout/hierarchy4"/>
    <dgm:cxn modelId="{D5FA8CFF-7CAA-4C3F-9FC4-F9C925A6E75A}" type="presParOf" srcId="{22C511F6-48FA-40A2-BF7A-271D3CB01855}" destId="{A7E40FA9-374B-4958-A4BD-73C5FCAFE056}" srcOrd="1" destOrd="0" presId="urn:microsoft.com/office/officeart/2005/8/layout/hierarchy4"/>
    <dgm:cxn modelId="{B66D15E8-803D-48E4-80E3-2B114F4EB6AC}" type="presParOf" srcId="{22C511F6-48FA-40A2-BF7A-271D3CB01855}" destId="{2D00A526-D5D7-4B7C-91BC-F506634715CC}" srcOrd="2" destOrd="0" presId="urn:microsoft.com/office/officeart/2005/8/layout/hierarchy4"/>
    <dgm:cxn modelId="{312E6EBD-7AE9-4D01-9624-03E09C748EA8}" type="presParOf" srcId="{2D00A526-D5D7-4B7C-91BC-F506634715CC}" destId="{944D62BF-91D7-404F-B782-315BDF51A2F4}" srcOrd="0" destOrd="0" presId="urn:microsoft.com/office/officeart/2005/8/layout/hierarchy4"/>
    <dgm:cxn modelId="{E621EAA0-A710-4C17-BCF7-ADD97ECABEB1}" type="presParOf" srcId="{2D00A526-D5D7-4B7C-91BC-F506634715CC}" destId="{5ACF7D0B-2D5D-4156-AB03-5E098C763DAD}" srcOrd="1" destOrd="0" presId="urn:microsoft.com/office/officeart/2005/8/layout/hierarchy4"/>
    <dgm:cxn modelId="{91DC0DE0-C2DA-4B75-9E7F-5569A3872914}" type="presParOf" srcId="{2D00A526-D5D7-4B7C-91BC-F506634715CC}" destId="{E445295D-1A73-4A24-A429-C1929FBA3053}" srcOrd="2" destOrd="0" presId="urn:microsoft.com/office/officeart/2005/8/layout/hierarchy4"/>
    <dgm:cxn modelId="{A9DEF29D-06DA-4023-99FA-EEEBD0682D7C}" type="presParOf" srcId="{E445295D-1A73-4A24-A429-C1929FBA3053}" destId="{B9FB7F13-50DB-48FF-89AB-CA6C24BB8FC9}" srcOrd="0" destOrd="0" presId="urn:microsoft.com/office/officeart/2005/8/layout/hierarchy4"/>
    <dgm:cxn modelId="{9305F8D8-E5FE-4D13-8E0C-144CB868B684}" type="presParOf" srcId="{B9FB7F13-50DB-48FF-89AB-CA6C24BB8FC9}" destId="{2683BB9D-0CE1-4AC1-80A6-9753909BE244}" srcOrd="0" destOrd="0" presId="urn:microsoft.com/office/officeart/2005/8/layout/hierarchy4"/>
    <dgm:cxn modelId="{6E33DA0F-291A-436D-9B30-A078C4864F30}" type="presParOf" srcId="{B9FB7F13-50DB-48FF-89AB-CA6C24BB8FC9}" destId="{52E7215B-5688-472F-9694-4BC2BC5148C3}" srcOrd="1" destOrd="0" presId="urn:microsoft.com/office/officeart/2005/8/layout/hierarchy4"/>
    <dgm:cxn modelId="{19F8F974-1FCA-4001-837B-1DB9E3288242}" type="presParOf" srcId="{62BCC9E0-4282-46DB-9993-E3C245310AB1}" destId="{5FDFA4D4-6CE4-4597-802F-849010EECB6F}" srcOrd="1" destOrd="0" presId="urn:microsoft.com/office/officeart/2005/8/layout/hierarchy4"/>
    <dgm:cxn modelId="{CDB7CFE2-6849-4957-A895-DE9F545A554E}" type="presParOf" srcId="{62BCC9E0-4282-46DB-9993-E3C245310AB1}" destId="{218ED723-7B66-4991-A519-F621627A4ACB}" srcOrd="2" destOrd="0" presId="urn:microsoft.com/office/officeart/2005/8/layout/hierarchy4"/>
    <dgm:cxn modelId="{22347AA2-F00E-4D8C-98EE-2244A5A6521B}" type="presParOf" srcId="{218ED723-7B66-4991-A519-F621627A4ACB}" destId="{F59A2908-3133-4750-BA2A-9F5A3382A727}" srcOrd="0" destOrd="0" presId="urn:microsoft.com/office/officeart/2005/8/layout/hierarchy4"/>
    <dgm:cxn modelId="{87C0A953-1174-4A51-B88D-BCD470FEFE69}" type="presParOf" srcId="{218ED723-7B66-4991-A519-F621627A4ACB}" destId="{E9AFCAD7-3973-4BBC-8560-2DD3C0D85F4E}" srcOrd="1" destOrd="0" presId="urn:microsoft.com/office/officeart/2005/8/layout/hierarchy4"/>
    <dgm:cxn modelId="{7DF33F5B-EC46-4424-8AC4-EA2153433258}" type="presParOf" srcId="{218ED723-7B66-4991-A519-F621627A4ACB}" destId="{C419699A-7F3F-41B4-894A-43F243CDA485}" srcOrd="2" destOrd="0" presId="urn:microsoft.com/office/officeart/2005/8/layout/hierarchy4"/>
    <dgm:cxn modelId="{E4D911C1-F093-4884-B93D-3E040F613504}" type="presParOf" srcId="{C419699A-7F3F-41B4-894A-43F243CDA485}" destId="{7D9FAA7E-406A-4B74-8F21-ED3FEAFFDA41}" srcOrd="0" destOrd="0" presId="urn:microsoft.com/office/officeart/2005/8/layout/hierarchy4"/>
    <dgm:cxn modelId="{EFF9D210-C5A0-4A3E-AC9A-4CEB6DABAB43}" type="presParOf" srcId="{7D9FAA7E-406A-4B74-8F21-ED3FEAFFDA41}" destId="{C030A45A-3D2F-41B1-98A8-D90249F31DD1}" srcOrd="0" destOrd="0" presId="urn:microsoft.com/office/officeart/2005/8/layout/hierarchy4"/>
    <dgm:cxn modelId="{348FE47D-5CC4-4C9B-BC47-1D8148131F26}" type="presParOf" srcId="{7D9FAA7E-406A-4B74-8F21-ED3FEAFFDA41}" destId="{ADCCC2A0-4957-4FAC-A33D-86D307E8E4A7}" srcOrd="1" destOrd="0" presId="urn:microsoft.com/office/officeart/2005/8/layout/hierarchy4"/>
    <dgm:cxn modelId="{FDC2CE4B-593F-4D12-AF83-56BF742C4F6C}" type="presParOf" srcId="{7D9FAA7E-406A-4B74-8F21-ED3FEAFFDA41}" destId="{AF1E4978-854D-442F-917D-B4F884F37E61}" srcOrd="2" destOrd="0" presId="urn:microsoft.com/office/officeart/2005/8/layout/hierarchy4"/>
    <dgm:cxn modelId="{12DA7AB2-D837-4FC5-8622-77E26729B343}" type="presParOf" srcId="{AF1E4978-854D-442F-917D-B4F884F37E61}" destId="{9038B6E8-5E92-46B8-B01A-2F44EB7BBFF4}" srcOrd="0" destOrd="0" presId="urn:microsoft.com/office/officeart/2005/8/layout/hierarchy4"/>
    <dgm:cxn modelId="{31DC0386-B1DF-4606-A3AA-A21943CF99F6}" type="presParOf" srcId="{9038B6E8-5E92-46B8-B01A-2F44EB7BBFF4}" destId="{C1AE4314-3562-4CAE-B0F5-CE37B6B2D652}" srcOrd="0" destOrd="0" presId="urn:microsoft.com/office/officeart/2005/8/layout/hierarchy4"/>
    <dgm:cxn modelId="{371AC7A7-1FF0-4611-8394-64627B73637F}" type="presParOf" srcId="{9038B6E8-5E92-46B8-B01A-2F44EB7BBFF4}" destId="{1F589BA5-0A89-475E-BC94-7C9F4E3C5114}" srcOrd="1" destOrd="0" presId="urn:microsoft.com/office/officeart/2005/8/layout/hierarchy4"/>
    <dgm:cxn modelId="{DE919035-25C6-4B12-B748-82367E46F485}" type="presParOf" srcId="{9038B6E8-5E92-46B8-B01A-2F44EB7BBFF4}" destId="{BC77E38F-4845-4498-92B2-E03AD9C6A0F6}" srcOrd="2" destOrd="0" presId="urn:microsoft.com/office/officeart/2005/8/layout/hierarchy4"/>
    <dgm:cxn modelId="{3A3AEFB2-5FC4-4A8E-9717-DFF59FAA3EF3}" type="presParOf" srcId="{BC77E38F-4845-4498-92B2-E03AD9C6A0F6}" destId="{B6F3B80C-6ACE-4B63-A366-78033E4FFA97}" srcOrd="0" destOrd="0" presId="urn:microsoft.com/office/officeart/2005/8/layout/hierarchy4"/>
    <dgm:cxn modelId="{2A1C6432-8A21-4C6D-A591-6239362CC995}" type="presParOf" srcId="{B6F3B80C-6ACE-4B63-A366-78033E4FFA97}" destId="{8A38117D-21EF-43EC-B463-2EB1D1D4BE69}" srcOrd="0" destOrd="0" presId="urn:microsoft.com/office/officeart/2005/8/layout/hierarchy4"/>
    <dgm:cxn modelId="{33A639F6-99D8-4294-AE6C-1FAD95F38E82}" type="presParOf" srcId="{B6F3B80C-6ACE-4B63-A366-78033E4FFA97}" destId="{B07F2CEE-0F26-4468-A508-91BE8A3B05DB}" srcOrd="1" destOrd="0" presId="urn:microsoft.com/office/officeart/2005/8/layout/hierarchy4"/>
    <dgm:cxn modelId="{4665EF13-C931-4B73-80CA-316FC8B90A38}" type="presParOf" srcId="{BC77E38F-4845-4498-92B2-E03AD9C6A0F6}" destId="{BFE75204-76AC-409A-8FE0-6C879B45FD01}" srcOrd="1" destOrd="0" presId="urn:microsoft.com/office/officeart/2005/8/layout/hierarchy4"/>
    <dgm:cxn modelId="{E88655F9-0531-4203-AB2B-719728CF760E}" type="presParOf" srcId="{BC77E38F-4845-4498-92B2-E03AD9C6A0F6}" destId="{10588F93-98DB-4A28-BCCC-9ADE3A19A25D}" srcOrd="2" destOrd="0" presId="urn:microsoft.com/office/officeart/2005/8/layout/hierarchy4"/>
    <dgm:cxn modelId="{17973805-9AD5-4AB8-B57E-E3091E9A5EE9}" type="presParOf" srcId="{10588F93-98DB-4A28-BCCC-9ADE3A19A25D}" destId="{380BD7C6-9581-40E7-AE14-013708071B52}" srcOrd="0" destOrd="0" presId="urn:microsoft.com/office/officeart/2005/8/layout/hierarchy4"/>
    <dgm:cxn modelId="{E9BFC04B-2D7E-4E76-BD62-64BF75CAB57B}" type="presParOf" srcId="{10588F93-98DB-4A28-BCCC-9ADE3A19A25D}" destId="{45D9EB4E-1DF9-45FF-9D52-BB2475F225AA}" srcOrd="1" destOrd="0" presId="urn:microsoft.com/office/officeart/2005/8/layout/hierarchy4"/>
    <dgm:cxn modelId="{0A7FF0DC-F64A-48B0-A568-6C15CAA264F4}" type="presParOf" srcId="{AF1E4978-854D-442F-917D-B4F884F37E61}" destId="{2889EDB4-895E-4EF5-8AA9-534B92CAB6C4}" srcOrd="1" destOrd="0" presId="urn:microsoft.com/office/officeart/2005/8/layout/hierarchy4"/>
    <dgm:cxn modelId="{7D2205CD-6A47-48ED-ACED-9055754F44A3}" type="presParOf" srcId="{AF1E4978-854D-442F-917D-B4F884F37E61}" destId="{20BE57A2-BDEA-4AF3-B985-AF42A02793EC}" srcOrd="2" destOrd="0" presId="urn:microsoft.com/office/officeart/2005/8/layout/hierarchy4"/>
    <dgm:cxn modelId="{48506F3C-9EFF-4B82-B312-59F21270F1BD}" type="presParOf" srcId="{20BE57A2-BDEA-4AF3-B985-AF42A02793EC}" destId="{1AAC7393-D9FD-48C0-869E-9F0FF46A9CB3}" srcOrd="0" destOrd="0" presId="urn:microsoft.com/office/officeart/2005/8/layout/hierarchy4"/>
    <dgm:cxn modelId="{173F09BC-CEAD-41FF-886B-68885B1239D5}" type="presParOf" srcId="{20BE57A2-BDEA-4AF3-B985-AF42A02793EC}" destId="{26336F2C-30AB-4074-B536-B9C6620D6DAC}" srcOrd="1" destOrd="0" presId="urn:microsoft.com/office/officeart/2005/8/layout/hierarchy4"/>
    <dgm:cxn modelId="{7B47D395-9BEF-4483-B1D7-4A53E04E6C45}" type="presParOf" srcId="{C419699A-7F3F-41B4-894A-43F243CDA485}" destId="{5CDD18B4-8652-47B5-A1D0-FDC7EB293AE7}" srcOrd="1" destOrd="0" presId="urn:microsoft.com/office/officeart/2005/8/layout/hierarchy4"/>
    <dgm:cxn modelId="{0120183A-FEED-47B1-A90B-7BAC99AC05AB}" type="presParOf" srcId="{C419699A-7F3F-41B4-894A-43F243CDA485}" destId="{2476A879-99F1-4BDB-A135-910DF61F8017}" srcOrd="2" destOrd="0" presId="urn:microsoft.com/office/officeart/2005/8/layout/hierarchy4"/>
    <dgm:cxn modelId="{2BC6D06A-1F4F-4624-A359-6807C88E9F82}" type="presParOf" srcId="{2476A879-99F1-4BDB-A135-910DF61F8017}" destId="{024ECF0A-4ED6-46A5-AA74-4A6DCAD26AD6}" srcOrd="0" destOrd="0" presId="urn:microsoft.com/office/officeart/2005/8/layout/hierarchy4"/>
    <dgm:cxn modelId="{1F60D097-1E25-44FD-8395-9DE1D850057A}" type="presParOf" srcId="{2476A879-99F1-4BDB-A135-910DF61F8017}" destId="{708ACA94-6020-4A05-8EC0-E0060690656F}" srcOrd="1" destOrd="0" presId="urn:microsoft.com/office/officeart/2005/8/layout/hierarchy4"/>
    <dgm:cxn modelId="{E4CCECF0-8752-401D-8E7F-D118F720C070}" type="presParOf" srcId="{2476A879-99F1-4BDB-A135-910DF61F8017}" destId="{B7AEE994-3BD5-4B08-8073-4270CB2B511E}" srcOrd="2" destOrd="0" presId="urn:microsoft.com/office/officeart/2005/8/layout/hierarchy4"/>
    <dgm:cxn modelId="{2D798062-7C54-483A-8C8B-9352F9EDC24B}" type="presParOf" srcId="{B7AEE994-3BD5-4B08-8073-4270CB2B511E}" destId="{CCAD6288-7546-4BE8-9BE4-B50D892AB4A7}" srcOrd="0" destOrd="0" presId="urn:microsoft.com/office/officeart/2005/8/layout/hierarchy4"/>
    <dgm:cxn modelId="{CCC6AFD6-1390-465F-A357-FC31A6F4B453}" type="presParOf" srcId="{CCAD6288-7546-4BE8-9BE4-B50D892AB4A7}" destId="{A6D7409B-3A8A-4D0B-BC06-EB56C882ABC6}" srcOrd="0" destOrd="0" presId="urn:microsoft.com/office/officeart/2005/8/layout/hierarchy4"/>
    <dgm:cxn modelId="{07FBC47C-1B0A-4E55-B404-78C87753800E}" type="presParOf" srcId="{CCAD6288-7546-4BE8-9BE4-B50D892AB4A7}" destId="{7FDA186B-A498-4353-B5AF-6CCCFD6CB581}" srcOrd="1" destOrd="0" presId="urn:microsoft.com/office/officeart/2005/8/layout/hierarchy4"/>
    <dgm:cxn modelId="{E1D878BD-0A5D-4CF0-9E59-A872ADFF9717}" type="presParOf" srcId="{62BCC9E0-4282-46DB-9993-E3C245310AB1}" destId="{C0F4802A-1CBE-4838-967C-F42CD1A1247B}" srcOrd="3" destOrd="0" presId="urn:microsoft.com/office/officeart/2005/8/layout/hierarchy4"/>
    <dgm:cxn modelId="{07785A6B-09E8-479B-A5F7-D3DED390D0A6}" type="presParOf" srcId="{62BCC9E0-4282-46DB-9993-E3C245310AB1}" destId="{38340347-E0EF-4052-AF5A-AE88E2989DCC}" srcOrd="4" destOrd="0" presId="urn:microsoft.com/office/officeart/2005/8/layout/hierarchy4"/>
    <dgm:cxn modelId="{BF5A91CD-EB61-49C6-A529-45ADDDF8DD64}" type="presParOf" srcId="{38340347-E0EF-4052-AF5A-AE88E2989DCC}" destId="{B54C725A-1603-47A5-AD5E-AA6471DE5906}" srcOrd="0" destOrd="0" presId="urn:microsoft.com/office/officeart/2005/8/layout/hierarchy4"/>
    <dgm:cxn modelId="{73CA7A69-ED86-40FA-83BE-7BEB1EB6D721}" type="presParOf" srcId="{38340347-E0EF-4052-AF5A-AE88E2989DCC}" destId="{E3746A58-0931-4525-903F-330346733E5D}" srcOrd="1" destOrd="0" presId="urn:microsoft.com/office/officeart/2005/8/layout/hierarchy4"/>
    <dgm:cxn modelId="{7C03DBB2-F241-44C3-9D0F-140ADF8809EB}" type="presParOf" srcId="{38340347-E0EF-4052-AF5A-AE88E2989DCC}" destId="{19AD76F9-F2EF-4296-9D36-EB3BD1398D1F}" srcOrd="2" destOrd="0" presId="urn:microsoft.com/office/officeart/2005/8/layout/hierarchy4"/>
    <dgm:cxn modelId="{744ACFF2-2794-471E-ACAC-AFC7C334CBB0}" type="presParOf" srcId="{19AD76F9-F2EF-4296-9D36-EB3BD1398D1F}" destId="{D7D2F5C9-BB20-4A24-9330-3436C7944757}" srcOrd="0" destOrd="0" presId="urn:microsoft.com/office/officeart/2005/8/layout/hierarchy4"/>
    <dgm:cxn modelId="{4FC85A71-9781-4E29-BACA-3CE1841F5206}" type="presParOf" srcId="{D7D2F5C9-BB20-4A24-9330-3436C7944757}" destId="{B6A6B10E-011F-427E-92A3-414180BACA6F}" srcOrd="0" destOrd="0" presId="urn:microsoft.com/office/officeart/2005/8/layout/hierarchy4"/>
    <dgm:cxn modelId="{4313DE60-0E6D-425B-98B7-E397B6D8A5EE}" type="presParOf" srcId="{D7D2F5C9-BB20-4A24-9330-3436C7944757}" destId="{E2A8009A-930E-4330-9B21-4790416AD51C}" srcOrd="1" destOrd="0" presId="urn:microsoft.com/office/officeart/2005/8/layout/hierarchy4"/>
    <dgm:cxn modelId="{AAA691BE-AF04-4F9E-B781-31EF41041E6B}" type="presParOf" srcId="{19AD76F9-F2EF-4296-9D36-EB3BD1398D1F}" destId="{35852AA6-BC23-4FD2-A15D-66F6A6426DBC}" srcOrd="1" destOrd="0" presId="urn:microsoft.com/office/officeart/2005/8/layout/hierarchy4"/>
    <dgm:cxn modelId="{C093A408-8B4A-4181-BE04-5C598DE18B4F}" type="presParOf" srcId="{19AD76F9-F2EF-4296-9D36-EB3BD1398D1F}" destId="{38D5EC72-6F81-4400-9688-8D0F947B6D06}" srcOrd="2" destOrd="0" presId="urn:microsoft.com/office/officeart/2005/8/layout/hierarchy4"/>
    <dgm:cxn modelId="{5B9CAB1D-6F1F-4541-9C33-5E9BA55494C6}" type="presParOf" srcId="{38D5EC72-6F81-4400-9688-8D0F947B6D06}" destId="{64578A71-BA51-40EA-B67E-CB16303B5527}" srcOrd="0" destOrd="0" presId="urn:microsoft.com/office/officeart/2005/8/layout/hierarchy4"/>
    <dgm:cxn modelId="{B7250116-B9EA-449A-981E-065AC384F2A4}" type="presParOf" srcId="{38D5EC72-6F81-4400-9688-8D0F947B6D06}" destId="{C4715660-BB6F-4A3E-B2D8-B4550914760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05E77-B12F-4C93-90CE-B4892E271F23}">
      <dsp:nvSpPr>
        <dsp:cNvPr id="0" name=""/>
        <dsp:cNvSpPr/>
      </dsp:nvSpPr>
      <dsp:spPr>
        <a:xfrm>
          <a:off x="4323" y="380"/>
          <a:ext cx="6845136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Programme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44" y="25101"/>
        <a:ext cx="6795694" cy="794597"/>
      </dsp:txXfrm>
    </dsp:sp>
    <dsp:sp modelId="{6EA6E3C0-D406-4C35-956C-047766D6DA8D}">
      <dsp:nvSpPr>
        <dsp:cNvPr id="0" name=""/>
        <dsp:cNvSpPr/>
      </dsp:nvSpPr>
      <dsp:spPr>
        <a:xfrm>
          <a:off x="4323" y="948658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 Do List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44" y="973379"/>
        <a:ext cx="1049119" cy="794597"/>
      </dsp:txXfrm>
    </dsp:sp>
    <dsp:sp modelId="{2F7FE01E-5365-4BD9-A5F0-D2C40456654F}">
      <dsp:nvSpPr>
        <dsp:cNvPr id="0" name=""/>
        <dsp:cNvSpPr/>
      </dsp:nvSpPr>
      <dsp:spPr>
        <a:xfrm>
          <a:off x="4323" y="1896936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44" y="1921657"/>
        <a:ext cx="1049119" cy="794597"/>
      </dsp:txXfrm>
    </dsp:sp>
    <dsp:sp modelId="{F59A2908-3133-4750-BA2A-9F5A3382A727}">
      <dsp:nvSpPr>
        <dsp:cNvPr id="0" name=""/>
        <dsp:cNvSpPr/>
      </dsp:nvSpPr>
      <dsp:spPr>
        <a:xfrm>
          <a:off x="1195164" y="948658"/>
          <a:ext cx="4463455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Media Notebook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9885" y="973379"/>
        <a:ext cx="4414013" cy="794597"/>
      </dsp:txXfrm>
    </dsp:sp>
    <dsp:sp modelId="{C030A45A-3D2F-41B1-98A8-D90249F31DD1}">
      <dsp:nvSpPr>
        <dsp:cNvPr id="0" name=""/>
        <dsp:cNvSpPr/>
      </dsp:nvSpPr>
      <dsp:spPr>
        <a:xfrm>
          <a:off x="1195164" y="1896936"/>
          <a:ext cx="4463455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MediaNote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9885" y="1921657"/>
        <a:ext cx="4414013" cy="794597"/>
      </dsp:txXfrm>
    </dsp:sp>
    <dsp:sp modelId="{A9BA4835-AE47-44B9-978F-E02E78D74666}">
      <dsp:nvSpPr>
        <dsp:cNvPr id="0" name=""/>
        <dsp:cNvSpPr/>
      </dsp:nvSpPr>
      <dsp:spPr>
        <a:xfrm>
          <a:off x="1195164" y="2845214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Generate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9885" y="2869935"/>
        <a:ext cx="1049119" cy="794597"/>
      </dsp:txXfrm>
    </dsp:sp>
    <dsp:sp modelId="{BAC0F8B8-CFD8-4CAD-8124-FADF51189350}">
      <dsp:nvSpPr>
        <dsp:cNvPr id="0" name=""/>
        <dsp:cNvSpPr/>
      </dsp:nvSpPr>
      <dsp:spPr>
        <a:xfrm>
          <a:off x="2316795" y="2845214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New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41516" y="2869935"/>
        <a:ext cx="1049119" cy="794597"/>
      </dsp:txXfrm>
    </dsp:sp>
    <dsp:sp modelId="{18A2B728-01A3-412A-BA74-AF912C19D272}">
      <dsp:nvSpPr>
        <dsp:cNvPr id="0" name=""/>
        <dsp:cNvSpPr/>
      </dsp:nvSpPr>
      <dsp:spPr>
        <a:xfrm>
          <a:off x="3438426" y="2845214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Manage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63147" y="2869935"/>
        <a:ext cx="1049119" cy="794597"/>
      </dsp:txXfrm>
    </dsp:sp>
    <dsp:sp modelId="{C1AE4314-3562-4CAE-B0F5-CE37B6B2D652}">
      <dsp:nvSpPr>
        <dsp:cNvPr id="0" name=""/>
        <dsp:cNvSpPr/>
      </dsp:nvSpPr>
      <dsp:spPr>
        <a:xfrm>
          <a:off x="4560058" y="2845214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Generate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Accout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84779" y="2869935"/>
        <a:ext cx="1049119" cy="794597"/>
      </dsp:txXfrm>
    </dsp:sp>
    <dsp:sp modelId="{B54C725A-1603-47A5-AD5E-AA6471DE5906}">
      <dsp:nvSpPr>
        <dsp:cNvPr id="0" name=""/>
        <dsp:cNvSpPr/>
      </dsp:nvSpPr>
      <dsp:spPr>
        <a:xfrm>
          <a:off x="5750898" y="948658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Account Book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75619" y="973379"/>
        <a:ext cx="1049119" cy="794597"/>
      </dsp:txXfrm>
    </dsp:sp>
    <dsp:sp modelId="{B56F47B5-9174-49F5-BEC6-4C65FA6C630B}">
      <dsp:nvSpPr>
        <dsp:cNvPr id="0" name=""/>
        <dsp:cNvSpPr/>
      </dsp:nvSpPr>
      <dsp:spPr>
        <a:xfrm>
          <a:off x="5750898" y="1896936"/>
          <a:ext cx="1098561" cy="84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Account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75619" y="1921657"/>
        <a:ext cx="1049119" cy="794597"/>
      </dsp:txXfrm>
    </dsp:sp>
    <dsp:sp modelId="{F816F231-E4E1-4572-834C-E0EBED89BE48}">
      <dsp:nvSpPr>
        <dsp:cNvPr id="0" name=""/>
        <dsp:cNvSpPr/>
      </dsp:nvSpPr>
      <dsp:spPr>
        <a:xfrm>
          <a:off x="7034018" y="380"/>
          <a:ext cx="1098561" cy="366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User </a:t>
          </a:r>
          <a:r>
            <a:rPr lang="en-US" altLang="zh-CN" sz="14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Config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66194" y="32556"/>
        <a:ext cx="1034209" cy="359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05E77-B12F-4C93-90CE-B4892E271F23}">
      <dsp:nvSpPr>
        <dsp:cNvPr id="0" name=""/>
        <dsp:cNvSpPr/>
      </dsp:nvSpPr>
      <dsp:spPr>
        <a:xfrm>
          <a:off x="3003" y="1338"/>
          <a:ext cx="8130896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Tomato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658" y="20993"/>
        <a:ext cx="8091586" cy="631778"/>
      </dsp:txXfrm>
    </dsp:sp>
    <dsp:sp modelId="{6EA6E3C0-D406-4C35-956C-047766D6DA8D}">
      <dsp:nvSpPr>
        <dsp:cNvPr id="0" name=""/>
        <dsp:cNvSpPr/>
      </dsp:nvSpPr>
      <dsp:spPr>
        <a:xfrm>
          <a:off x="3003" y="755305"/>
          <a:ext cx="1991757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New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658" y="774960"/>
        <a:ext cx="1952447" cy="631778"/>
      </dsp:txXfrm>
    </dsp:sp>
    <dsp:sp modelId="{0006AEB1-86D0-47A8-AB27-DC308BC356C1}">
      <dsp:nvSpPr>
        <dsp:cNvPr id="0" name=""/>
        <dsp:cNvSpPr/>
      </dsp:nvSpPr>
      <dsp:spPr>
        <a:xfrm>
          <a:off x="3003" y="1509272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Edit </a:t>
          </a:r>
          <a:r>
            <a:rPr lang="en-US" altLang="zh-CN" sz="11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DeadLine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658" y="1528927"/>
        <a:ext cx="936085" cy="631778"/>
      </dsp:txXfrm>
    </dsp:sp>
    <dsp:sp modelId="{944D62BF-91D7-404F-B782-315BDF51A2F4}">
      <dsp:nvSpPr>
        <dsp:cNvPr id="0" name=""/>
        <dsp:cNvSpPr/>
      </dsp:nvSpPr>
      <dsp:spPr>
        <a:xfrm>
          <a:off x="1019365" y="1509272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Edit Tomatoes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39020" y="1528927"/>
        <a:ext cx="936085" cy="631778"/>
      </dsp:txXfrm>
    </dsp:sp>
    <dsp:sp modelId="{2683BB9D-0CE1-4AC1-80A6-9753909BE244}">
      <dsp:nvSpPr>
        <dsp:cNvPr id="0" name=""/>
        <dsp:cNvSpPr/>
      </dsp:nvSpPr>
      <dsp:spPr>
        <a:xfrm>
          <a:off x="1019365" y="2263239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Auto Divide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39020" y="2282894"/>
        <a:ext cx="936085" cy="631778"/>
      </dsp:txXfrm>
    </dsp:sp>
    <dsp:sp modelId="{F59A2908-3133-4750-BA2A-9F5A3382A727}">
      <dsp:nvSpPr>
        <dsp:cNvPr id="0" name=""/>
        <dsp:cNvSpPr/>
      </dsp:nvSpPr>
      <dsp:spPr>
        <a:xfrm>
          <a:off x="2076694" y="755305"/>
          <a:ext cx="398351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DoWork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6349" y="774960"/>
        <a:ext cx="3944205" cy="631778"/>
      </dsp:txXfrm>
    </dsp:sp>
    <dsp:sp modelId="{C030A45A-3D2F-41B1-98A8-D90249F31DD1}">
      <dsp:nvSpPr>
        <dsp:cNvPr id="0" name=""/>
        <dsp:cNvSpPr/>
      </dsp:nvSpPr>
      <dsp:spPr>
        <a:xfrm>
          <a:off x="2076694" y="1509272"/>
          <a:ext cx="2967153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Count 1 </a:t>
          </a:r>
          <a:r>
            <a:rPr lang="en-US" altLang="zh-CN" sz="12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TomatoTime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6349" y="1528927"/>
        <a:ext cx="2927843" cy="631778"/>
      </dsp:txXfrm>
    </dsp:sp>
    <dsp:sp modelId="{C1AE4314-3562-4CAE-B0F5-CE37B6B2D652}">
      <dsp:nvSpPr>
        <dsp:cNvPr id="0" name=""/>
        <dsp:cNvSpPr/>
      </dsp:nvSpPr>
      <dsp:spPr>
        <a:xfrm>
          <a:off x="2076694" y="2263239"/>
          <a:ext cx="1971274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NoTomatoes</a:t>
          </a: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?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6349" y="2282894"/>
        <a:ext cx="1931964" cy="631778"/>
      </dsp:txXfrm>
    </dsp:sp>
    <dsp:sp modelId="{8A38117D-21EF-43EC-B463-2EB1D1D4BE69}">
      <dsp:nvSpPr>
        <dsp:cNvPr id="0" name=""/>
        <dsp:cNvSpPr/>
      </dsp:nvSpPr>
      <dsp:spPr>
        <a:xfrm>
          <a:off x="2076694" y="3017206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[Y]</a:t>
          </a: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TaskFinish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6349" y="3036861"/>
        <a:ext cx="936085" cy="631778"/>
      </dsp:txXfrm>
    </dsp:sp>
    <dsp:sp modelId="{380BD7C6-9581-40E7-AE14-013708071B52}">
      <dsp:nvSpPr>
        <dsp:cNvPr id="0" name=""/>
        <dsp:cNvSpPr/>
      </dsp:nvSpPr>
      <dsp:spPr>
        <a:xfrm>
          <a:off x="3072573" y="3017206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[N]Tomato--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2228" y="3036861"/>
        <a:ext cx="936085" cy="631778"/>
      </dsp:txXfrm>
    </dsp:sp>
    <dsp:sp modelId="{1AAC7393-D9FD-48C0-869E-9F0FF46A9CB3}">
      <dsp:nvSpPr>
        <dsp:cNvPr id="0" name=""/>
        <dsp:cNvSpPr/>
      </dsp:nvSpPr>
      <dsp:spPr>
        <a:xfrm>
          <a:off x="4068452" y="2263239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Releax</a:t>
          </a: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Time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8107" y="2282894"/>
        <a:ext cx="936085" cy="631778"/>
      </dsp:txXfrm>
    </dsp:sp>
    <dsp:sp modelId="{024ECF0A-4ED6-46A5-AA74-4A6DCAD26AD6}">
      <dsp:nvSpPr>
        <dsp:cNvPr id="0" name=""/>
        <dsp:cNvSpPr/>
      </dsp:nvSpPr>
      <dsp:spPr>
        <a:xfrm>
          <a:off x="5084814" y="1509272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Read </a:t>
          </a: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LinkInfo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04469" y="1528927"/>
        <a:ext cx="936085" cy="631778"/>
      </dsp:txXfrm>
    </dsp:sp>
    <dsp:sp modelId="{A6D7409B-3A8A-4D0B-BC06-EB56C882ABC6}">
      <dsp:nvSpPr>
        <dsp:cNvPr id="0" name=""/>
        <dsp:cNvSpPr/>
      </dsp:nvSpPr>
      <dsp:spPr>
        <a:xfrm>
          <a:off x="5084814" y="2263239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GetFrom</a:t>
          </a: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05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Medianote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04469" y="2282894"/>
        <a:ext cx="936085" cy="631778"/>
      </dsp:txXfrm>
    </dsp:sp>
    <dsp:sp modelId="{B54C725A-1603-47A5-AD5E-AA6471DE5906}">
      <dsp:nvSpPr>
        <dsp:cNvPr id="0" name=""/>
        <dsp:cNvSpPr/>
      </dsp:nvSpPr>
      <dsp:spPr>
        <a:xfrm>
          <a:off x="6142142" y="755305"/>
          <a:ext cx="1991757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Manage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61797" y="774960"/>
        <a:ext cx="1952447" cy="631778"/>
      </dsp:txXfrm>
    </dsp:sp>
    <dsp:sp modelId="{B6A6B10E-011F-427E-92A3-414180BACA6F}">
      <dsp:nvSpPr>
        <dsp:cNvPr id="0" name=""/>
        <dsp:cNvSpPr/>
      </dsp:nvSpPr>
      <dsp:spPr>
        <a:xfrm>
          <a:off x="6142142" y="1509272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 </a:t>
          </a:r>
          <a:r>
            <a:rPr lang="en-US" altLang="zh-CN" sz="11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DeadLine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61797" y="1528927"/>
        <a:ext cx="936085" cy="631778"/>
      </dsp:txXfrm>
    </dsp:sp>
    <dsp:sp modelId="{64578A71-BA51-40EA-B67E-CB16303B5527}">
      <dsp:nvSpPr>
        <dsp:cNvPr id="0" name=""/>
        <dsp:cNvSpPr/>
      </dsp:nvSpPr>
      <dsp:spPr>
        <a:xfrm>
          <a:off x="7158504" y="1509272"/>
          <a:ext cx="975395" cy="671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GiveUp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78159" y="1528927"/>
        <a:ext cx="936085" cy="631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fe Hold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38557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可行性分析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24328" y="-92546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r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3568" y="830784"/>
            <a:ext cx="1943968" cy="1020886"/>
            <a:chOff x="971600" y="2086838"/>
            <a:chExt cx="1943968" cy="1020886"/>
          </a:xfrm>
        </p:grpSpPr>
        <p:sp>
          <p:nvSpPr>
            <p:cNvPr id="10" name="矩形 9"/>
            <p:cNvSpPr/>
            <p:nvPr/>
          </p:nvSpPr>
          <p:spPr>
            <a:xfrm>
              <a:off x="971600" y="2086838"/>
              <a:ext cx="1943968" cy="1020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79488" y="2158846"/>
              <a:ext cx="1728192" cy="876870"/>
            </a:xfrm>
            <a:prstGeom prst="rect">
              <a:avLst/>
            </a:prstGeom>
            <a:solidFill>
              <a:srgbClr val="05AFC8"/>
            </a:solidFill>
            <a:ln w="1016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39427" y="3651870"/>
            <a:ext cx="2160240" cy="567361"/>
            <a:chOff x="971600" y="2086838"/>
            <a:chExt cx="1943968" cy="1020886"/>
          </a:xfrm>
        </p:grpSpPr>
        <p:sp>
          <p:nvSpPr>
            <p:cNvPr id="19" name="矩形 18"/>
            <p:cNvSpPr/>
            <p:nvPr/>
          </p:nvSpPr>
          <p:spPr>
            <a:xfrm>
              <a:off x="971600" y="2086838"/>
              <a:ext cx="1943968" cy="1020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79488" y="2187625"/>
              <a:ext cx="1728192" cy="819309"/>
            </a:xfrm>
            <a:prstGeom prst="rect">
              <a:avLst/>
            </a:prstGeom>
            <a:solidFill>
              <a:srgbClr val="FFC000"/>
            </a:solidFill>
            <a:ln w="1016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88096" y="1472466"/>
            <a:ext cx="6156312" cy="2615647"/>
            <a:chOff x="2088096" y="1472466"/>
            <a:chExt cx="6156312" cy="261564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2088096" y="1995686"/>
              <a:ext cx="6156312" cy="158417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76041" y="1472466"/>
              <a:ext cx="5468367" cy="52158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088927" y="3579862"/>
              <a:ext cx="4499297" cy="50825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883443" y="3735495"/>
            <a:ext cx="193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&gt;=5 weeks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ip Typeface" pitchFamily="2" charset="0"/>
              <a:ea typeface="Zip Typefac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576" y="111039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3808" y="1472466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市场上已有软件实现（番茄土豆，印象笔记）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扩充功能：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跨模块信息交互可采取链接方式，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优化或成难点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2116728"/>
            <a:ext cx="6048672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日程规划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第一周：依据需求生成软件的逻辑框架，并搜集相关代码学习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第二至四周：后端开发核心功能模块，前端完成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周：前后端对接，测试并修正错误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开发难度预估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时间管理模块较难，将占据开发主要时间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合并 38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702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-38557"/>
            <a:ext cx="9144000" cy="518205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14" name="直接连接符 13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规划设计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524328" y="-92546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r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合并 19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8533456" y="782986"/>
            <a:ext cx="8136904" cy="3689634"/>
            <a:chOff x="539552" y="813843"/>
            <a:chExt cx="8136904" cy="3689634"/>
          </a:xfrm>
        </p:grpSpPr>
        <p:graphicFrame>
          <p:nvGraphicFramePr>
            <p:cNvPr id="3" name="图示 2"/>
            <p:cNvGraphicFramePr/>
            <p:nvPr>
              <p:extLst>
                <p:ext uri="{D42A27DB-BD31-4B8C-83A1-F6EECF244321}">
                  <p14:modId xmlns:p14="http://schemas.microsoft.com/office/powerpoint/2010/main" val="2738129658"/>
                </p:ext>
              </p:extLst>
            </p:nvPr>
          </p:nvGraphicFramePr>
          <p:xfrm>
            <a:off x="539552" y="813843"/>
            <a:ext cx="8136904" cy="36896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5" name="肘形连接符 4"/>
            <p:cNvCxnSpPr/>
            <p:nvPr/>
          </p:nvCxnSpPr>
          <p:spPr>
            <a:xfrm rot="16200000" flipV="1">
              <a:off x="1115616" y="3723878"/>
              <a:ext cx="432048" cy="432048"/>
            </a:xfrm>
            <a:prstGeom prst="bentConnector3">
              <a:avLst>
                <a:gd name="adj1" fmla="val -706"/>
              </a:avLst>
            </a:prstGeom>
            <a:ln>
              <a:prstDash val="sysDot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肘形连接符 20"/>
            <p:cNvCxnSpPr/>
            <p:nvPr/>
          </p:nvCxnSpPr>
          <p:spPr>
            <a:xfrm rot="5400000" flipH="1" flipV="1">
              <a:off x="6372200" y="3723878"/>
              <a:ext cx="432048" cy="432048"/>
            </a:xfrm>
            <a:prstGeom prst="bentConnector3">
              <a:avLst>
                <a:gd name="adj1" fmla="val -706"/>
              </a:avLst>
            </a:prstGeom>
            <a:ln>
              <a:prstDash val="sysDot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2" y="915566"/>
            <a:ext cx="8241111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47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-38557"/>
            <a:ext cx="9144000" cy="518205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14" name="直接连接符 13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规划设计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524328" y="-92546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r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合并 19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876868645"/>
              </p:ext>
            </p:extLst>
          </p:nvPr>
        </p:nvGraphicFramePr>
        <p:xfrm>
          <a:off x="-8605464" y="1275606"/>
          <a:ext cx="8136904" cy="3689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0" y="964704"/>
            <a:ext cx="8241111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522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38557"/>
            <a:ext cx="9144000" cy="518205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215625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Zip Typeface" pitchFamily="2" charset="0"/>
                <a:ea typeface="Zip Typeface" pitchFamily="2" charset="0"/>
              </a:rPr>
              <a:t>Thanks!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Zip Typeface" pitchFamily="2" charset="0"/>
              <a:ea typeface="Zip Typefa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06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72008" y="-20538"/>
            <a:ext cx="9252520" cy="2283718"/>
          </a:xfrm>
          <a:prstGeom prst="rect">
            <a:avLst/>
          </a:prstGeom>
          <a:solidFill>
            <a:srgbClr val="FA445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851920" y="1131590"/>
            <a:ext cx="63367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3"/>
          <p:cNvSpPr txBox="1"/>
          <p:nvPr/>
        </p:nvSpPr>
        <p:spPr bwMode="auto">
          <a:xfrm>
            <a:off x="957198" y="2496152"/>
            <a:ext cx="72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600" b="1" spc="2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—  </a:t>
            </a:r>
            <a:r>
              <a:rPr lang="en-US" altLang="zh-CN" sz="3600" b="1" spc="225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LifeHolder</a:t>
            </a:r>
            <a:r>
              <a:rPr lang="en-US" altLang="zh-CN" sz="3600" b="1" spc="2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  —</a:t>
            </a:r>
            <a:endParaRPr lang="zh-CN" altLang="en-US" sz="3600" b="1" spc="225" dirty="0">
              <a:solidFill>
                <a:schemeClr val="tx1">
                  <a:lumMod val="65000"/>
                  <a:lumOff val="3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728433" y="3142483"/>
            <a:ext cx="1675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2015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年</a:t>
            </a: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月</a:t>
            </a: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26</a:t>
            </a:r>
            <a:r>
              <a:rPr lang="zh-CN" altLang="en-US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号</a:t>
            </a:r>
            <a:endParaRPr lang="en-US" altLang="zh-CN" sz="1400" spc="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36707" y="411510"/>
            <a:ext cx="1670586" cy="1440160"/>
            <a:chOff x="3736707" y="411510"/>
            <a:chExt cx="1670586" cy="1440160"/>
          </a:xfrm>
        </p:grpSpPr>
        <p:grpSp>
          <p:nvGrpSpPr>
            <p:cNvPr id="39" name="组合 38"/>
            <p:cNvGrpSpPr/>
            <p:nvPr/>
          </p:nvGrpSpPr>
          <p:grpSpPr>
            <a:xfrm>
              <a:off x="3736707" y="411510"/>
              <a:ext cx="1670586" cy="1440160"/>
              <a:chOff x="3736707" y="411510"/>
              <a:chExt cx="1670586" cy="144016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六边形 2"/>
              <p:cNvSpPr/>
              <p:nvPr/>
            </p:nvSpPr>
            <p:spPr>
              <a:xfrm>
                <a:off x="3736707" y="411510"/>
                <a:ext cx="1670586" cy="1440160"/>
              </a:xfrm>
              <a:prstGeom prst="hexagon">
                <a:avLst/>
              </a:prstGeom>
              <a:solidFill>
                <a:srgbClr val="3C3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V="1">
                <a:off x="4569183" y="537188"/>
                <a:ext cx="403245" cy="57606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4698797" y="1131590"/>
                <a:ext cx="547261" cy="10269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4569183" y="1160267"/>
                <a:ext cx="403245" cy="55664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4168755" y="1141859"/>
                <a:ext cx="388843" cy="57532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4168755" y="555526"/>
                <a:ext cx="403245" cy="57606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流程图: 联系 33"/>
              <p:cNvSpPr/>
              <p:nvPr/>
            </p:nvSpPr>
            <p:spPr>
              <a:xfrm>
                <a:off x="4183861" y="771550"/>
                <a:ext cx="748179" cy="748179"/>
              </a:xfrm>
              <a:prstGeom prst="flowChartConnector">
                <a:avLst/>
              </a:prstGeom>
              <a:solidFill>
                <a:srgbClr val="3C3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932537" y="962313"/>
                <a:ext cx="125012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3806783" y="464080"/>
                <a:ext cx="1524799" cy="1314482"/>
              </a:xfrm>
              <a:prstGeom prst="hexagon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3921667" y="1123522"/>
              <a:ext cx="273630" cy="13202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819414" y="1778562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43558"/>
            <a:ext cx="616702" cy="6167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7020272" y="4714619"/>
            <a:ext cx="203196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Group: 035,182,200</a:t>
            </a:r>
            <a:endParaRPr lang="en-US" altLang="zh-CN" sz="1400" spc="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19794" y="-35630"/>
            <a:ext cx="9200306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A4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755576" y="771550"/>
            <a:ext cx="77048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 flipV="1">
            <a:off x="1646002" y="339502"/>
            <a:ext cx="0" cy="2880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9264" y="283463"/>
            <a:ext cx="78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679" y="330210"/>
            <a:ext cx="18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Contents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Zip Typeface" pitchFamily="2" charset="0"/>
              <a:ea typeface="Zip Typefac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90627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Need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217091" y="3808786"/>
            <a:ext cx="4451253" cy="254807"/>
            <a:chOff x="1691680" y="1596863"/>
            <a:chExt cx="4719303" cy="25480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3688" y="2058402"/>
            <a:ext cx="43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A. B. C.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细节评估</a:t>
            </a:r>
            <a:endParaRPr lang="zh-CN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1840" y="340622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Design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规划设计</a:t>
            </a:r>
            <a:endParaRPr lang="zh-CN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43808" y="1308831"/>
            <a:ext cx="4503279" cy="254807"/>
            <a:chOff x="1691680" y="1596863"/>
            <a:chExt cx="4719303" cy="25480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452320" y="3723878"/>
            <a:ext cx="1008112" cy="1008112"/>
            <a:chOff x="3707904" y="2067694"/>
            <a:chExt cx="1008112" cy="1008112"/>
          </a:xfrm>
        </p:grpSpPr>
        <p:sp>
          <p:nvSpPr>
            <p:cNvPr id="15" name="流程图: 联系 14"/>
            <p:cNvSpPr/>
            <p:nvPr/>
          </p:nvSpPr>
          <p:spPr>
            <a:xfrm>
              <a:off x="3707904" y="2067694"/>
              <a:ext cx="1008112" cy="1008112"/>
            </a:xfrm>
            <a:prstGeom prst="flowChartConnector">
              <a:avLst/>
            </a:prstGeom>
            <a:solidFill>
              <a:srgbClr val="FA44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707904" y="2067694"/>
              <a:ext cx="1008112" cy="1008112"/>
              <a:chOff x="5724128" y="2067694"/>
              <a:chExt cx="1008112" cy="1008112"/>
            </a:xfrm>
          </p:grpSpPr>
          <p:sp>
            <p:nvSpPr>
              <p:cNvPr id="21" name="流程图: 联系 20"/>
              <p:cNvSpPr/>
              <p:nvPr/>
            </p:nvSpPr>
            <p:spPr>
              <a:xfrm>
                <a:off x="5724128" y="2067694"/>
                <a:ext cx="1008112" cy="1008112"/>
              </a:xfrm>
              <a:prstGeom prst="flowChartConnector">
                <a:avLst/>
              </a:prstGeom>
              <a:solidFill>
                <a:srgbClr val="FA44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laptop"/>
              <p:cNvSpPr>
                <a:spLocks noEditPoints="1" noChangeArrowheads="1"/>
              </p:cNvSpPr>
              <p:nvPr/>
            </p:nvSpPr>
            <p:spPr bwMode="auto">
              <a:xfrm>
                <a:off x="5865576" y="2355724"/>
                <a:ext cx="725216" cy="429009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475654" y="2388951"/>
            <a:ext cx="4392489" cy="254807"/>
            <a:chOff x="1691680" y="1596863"/>
            <a:chExt cx="4719303" cy="25480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691680" y="1597216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6176" y="1596863"/>
              <a:ext cx="254807" cy="2548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164288" y="1093160"/>
            <a:ext cx="1008112" cy="1008112"/>
            <a:chOff x="908286" y="2067694"/>
            <a:chExt cx="1008112" cy="1008112"/>
          </a:xfrm>
        </p:grpSpPr>
        <p:sp>
          <p:nvSpPr>
            <p:cNvPr id="10" name="流程图: 联系 9"/>
            <p:cNvSpPr/>
            <p:nvPr/>
          </p:nvSpPr>
          <p:spPr>
            <a:xfrm>
              <a:off x="908286" y="2067694"/>
              <a:ext cx="1008112" cy="1008112"/>
            </a:xfrm>
            <a:prstGeom prst="flowChartConnector">
              <a:avLst/>
            </a:prstGeom>
            <a:solidFill>
              <a:srgbClr val="05AF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08286" y="2067694"/>
              <a:ext cx="1008112" cy="1008112"/>
              <a:chOff x="2447764" y="2067694"/>
              <a:chExt cx="1008112" cy="1008112"/>
            </a:xfrm>
          </p:grpSpPr>
          <p:sp>
            <p:nvSpPr>
              <p:cNvPr id="19" name="流程图: 联系 18"/>
              <p:cNvSpPr/>
              <p:nvPr/>
            </p:nvSpPr>
            <p:spPr>
              <a:xfrm>
                <a:off x="2447764" y="2067694"/>
                <a:ext cx="1008112" cy="1008112"/>
              </a:xfrm>
              <a:prstGeom prst="flowChartConnector">
                <a:avLst/>
              </a:prstGeom>
              <a:solidFill>
                <a:srgbClr val="05AFC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Litebulb"/>
              <p:cNvSpPr>
                <a:spLocks noEditPoints="1" noChangeArrowheads="1"/>
              </p:cNvSpPr>
              <p:nvPr/>
            </p:nvSpPr>
            <p:spPr bwMode="auto">
              <a:xfrm>
                <a:off x="2794744" y="2316943"/>
                <a:ext cx="314152" cy="509613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7782 h 21600"/>
                  <a:gd name="T4" fmla="*/ 0 w 21600"/>
                  <a:gd name="T5" fmla="*/ 7782 h 21600"/>
                  <a:gd name="T6" fmla="*/ 10800 w 21600"/>
                  <a:gd name="T7" fmla="*/ 21600 h 21600"/>
                  <a:gd name="T8" fmla="*/ 3556 w 21600"/>
                  <a:gd name="T9" fmla="*/ 2188 h 21600"/>
                  <a:gd name="T10" fmla="*/ 18277 w 21600"/>
                  <a:gd name="T11" fmla="*/ 92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84729" y="2346673"/>
            <a:ext cx="1031485" cy="1008112"/>
            <a:chOff x="1546045" y="2067694"/>
            <a:chExt cx="1031485" cy="1008112"/>
          </a:xfrm>
        </p:grpSpPr>
        <p:sp>
          <p:nvSpPr>
            <p:cNvPr id="14" name="流程图: 联系 13"/>
            <p:cNvSpPr/>
            <p:nvPr/>
          </p:nvSpPr>
          <p:spPr>
            <a:xfrm>
              <a:off x="1569418" y="2067694"/>
              <a:ext cx="1008112" cy="10081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1546045" y="2067694"/>
              <a:ext cx="1008112" cy="10081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25" name="Picture 5" descr="C:\Users\ybi9\AppData\Local\Microsoft\Windows\Temporary Internet Files\Content.IE5\OM1J1Y24\MC90029815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995" y="2291805"/>
              <a:ext cx="408211" cy="66088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矩形 45"/>
          <p:cNvSpPr/>
          <p:nvPr/>
        </p:nvSpPr>
        <p:spPr>
          <a:xfrm>
            <a:off x="4900909" y="1430655"/>
            <a:ext cx="2047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分析产品定位与用户偏好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925712" y="2438767"/>
            <a:ext cx="2582758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实现形式 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(Approach)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用户收益 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(Benefits)</a:t>
            </a:r>
          </a:p>
          <a:p>
            <a:pPr marL="228600" lvl="0" indent="-228600">
              <a:lnSpc>
                <a:spcPct val="130000"/>
              </a:lnSpc>
              <a:buAutoNum type="alphaUcPeriod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 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(Competition)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04048" y="3925093"/>
            <a:ext cx="2863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工作量、开发难度评估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初期日程规划，逻辑框架设计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8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10800000">
            <a:off x="971600" y="4155925"/>
            <a:ext cx="7200800" cy="1008112"/>
          </a:xfrm>
          <a:prstGeom prst="flowChartMerge">
            <a:avLst/>
          </a:prstGeom>
          <a:solidFill>
            <a:srgbClr val="05AFC8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10800000">
            <a:off x="1187624" y="4227933"/>
            <a:ext cx="6768752" cy="936104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275854" y="4096692"/>
            <a:ext cx="2592288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1</a:t>
            </a:r>
            <a:endParaRPr lang="zh-CN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44" name="流程图: 合并 43"/>
          <p:cNvSpPr/>
          <p:nvPr/>
        </p:nvSpPr>
        <p:spPr>
          <a:xfrm>
            <a:off x="4355976" y="1995686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87623" y="2315656"/>
            <a:ext cx="6840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latin typeface="Zip Typeface" pitchFamily="2" charset="0"/>
                <a:ea typeface="Zip Typeface" pitchFamily="2" charset="0"/>
              </a:rPr>
              <a:t>Need</a:t>
            </a:r>
            <a:endParaRPr lang="zh-CN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ip Typeface" pitchFamily="2" charset="0"/>
              <a:ea typeface="Zip Typeface" pitchFamily="2" charset="0"/>
            </a:endParaRPr>
          </a:p>
        </p:txBody>
      </p:sp>
      <p:sp>
        <p:nvSpPr>
          <p:cNvPr id="54" name="流程图: 合并 53"/>
          <p:cNvSpPr/>
          <p:nvPr/>
        </p:nvSpPr>
        <p:spPr>
          <a:xfrm>
            <a:off x="-108520" y="-23472"/>
            <a:ext cx="1008111" cy="349771"/>
          </a:xfrm>
          <a:prstGeom prst="flowChartMerge">
            <a:avLst/>
          </a:prstGeom>
          <a:solidFill>
            <a:srgbClr val="05A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合并 54"/>
          <p:cNvSpPr/>
          <p:nvPr/>
        </p:nvSpPr>
        <p:spPr>
          <a:xfrm>
            <a:off x="-508" y="-23472"/>
            <a:ext cx="756084" cy="290966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>
            <a:off x="-36512" y="0"/>
            <a:ext cx="9180512" cy="5081397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81397"/>
            <a:ext cx="9144000" cy="144016"/>
          </a:xfrm>
          <a:prstGeom prst="rect">
            <a:avLst/>
          </a:prstGeom>
          <a:solidFill>
            <a:srgbClr val="05A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41890" y="2652637"/>
            <a:ext cx="1250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CSWADI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 flipV="1">
            <a:off x="3477058" y="1871363"/>
            <a:ext cx="403246" cy="621513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2903066" y="1871363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3"/>
            <a:endCxn id="5" idx="6"/>
          </p:cNvCxnSpPr>
          <p:nvPr/>
        </p:nvCxnSpPr>
        <p:spPr>
          <a:xfrm flipH="1">
            <a:off x="2898890" y="2821914"/>
            <a:ext cx="847170" cy="16568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903066" y="3795886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3477058" y="3126478"/>
            <a:ext cx="464832" cy="669408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5520124" y="1871363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128" y="1871363"/>
            <a:ext cx="286996" cy="590631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7" idx="0"/>
          </p:cNvCxnSpPr>
          <p:nvPr/>
        </p:nvCxnSpPr>
        <p:spPr>
          <a:xfrm flipH="1">
            <a:off x="5340935" y="2807379"/>
            <a:ext cx="2138537" cy="4266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5737185" y="3839125"/>
            <a:ext cx="573992" cy="0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5233128" y="3095596"/>
            <a:ext cx="504057" cy="743559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4565881" y="1575739"/>
            <a:ext cx="1" cy="50636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  <a:headEnd type="none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联系 4"/>
          <p:cNvSpPr/>
          <p:nvPr/>
        </p:nvSpPr>
        <p:spPr>
          <a:xfrm>
            <a:off x="2252295" y="252168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2256470" y="1520802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摘录 22"/>
          <p:cNvSpPr/>
          <p:nvPr/>
        </p:nvSpPr>
        <p:spPr>
          <a:xfrm rot="5400000" flipH="1" flipV="1">
            <a:off x="2290184" y="1657258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2256469" y="3468886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摘录 25"/>
          <p:cNvSpPr/>
          <p:nvPr/>
        </p:nvSpPr>
        <p:spPr>
          <a:xfrm rot="5400000" flipH="1" flipV="1">
            <a:off x="2290183" y="3605342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127658" y="1520802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/>
          <p:cNvSpPr/>
          <p:nvPr/>
        </p:nvSpPr>
        <p:spPr>
          <a:xfrm rot="5400000" flipH="1" flipV="1">
            <a:off x="6161372" y="1657258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联系 42"/>
          <p:cNvSpPr/>
          <p:nvPr/>
        </p:nvSpPr>
        <p:spPr>
          <a:xfrm>
            <a:off x="6139235" y="248883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摘录 43"/>
          <p:cNvSpPr/>
          <p:nvPr/>
        </p:nvSpPr>
        <p:spPr>
          <a:xfrm rot="5400000" flipH="1" flipV="1">
            <a:off x="6161372" y="2627034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联系 48"/>
          <p:cNvSpPr/>
          <p:nvPr/>
        </p:nvSpPr>
        <p:spPr>
          <a:xfrm>
            <a:off x="6130589" y="3498136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摘录 49"/>
          <p:cNvSpPr/>
          <p:nvPr/>
        </p:nvSpPr>
        <p:spPr>
          <a:xfrm rot="5400000" flipH="1" flipV="1">
            <a:off x="6344891" y="3658780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2255490" y="2553443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摘录 31"/>
          <p:cNvSpPr/>
          <p:nvPr/>
        </p:nvSpPr>
        <p:spPr>
          <a:xfrm rot="16200000" flipH="1" flipV="1">
            <a:off x="2411706" y="2675700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56470" y="3468886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34" name="流程图: 联系 33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摘录 34"/>
            <p:cNvSpPr/>
            <p:nvPr/>
          </p:nvSpPr>
          <p:spPr>
            <a:xfrm rot="15946530" flipH="1" flipV="1">
              <a:off x="1632368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5623" y="1520802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40" name="流程图: 联系 39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摘录 40"/>
            <p:cNvSpPr/>
            <p:nvPr/>
          </p:nvSpPr>
          <p:spPr>
            <a:xfrm rot="5400000" flipH="1" flipV="1">
              <a:off x="1510847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流程图: 联系 45"/>
          <p:cNvSpPr/>
          <p:nvPr/>
        </p:nvSpPr>
        <p:spPr>
          <a:xfrm>
            <a:off x="6139235" y="2488833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摘录 46"/>
          <p:cNvSpPr/>
          <p:nvPr/>
        </p:nvSpPr>
        <p:spPr>
          <a:xfrm rot="5400000" flipH="1" flipV="1">
            <a:off x="6172949" y="2625289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135622" y="3498136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52" name="流程图: 联系 51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摘录 52"/>
            <p:cNvSpPr/>
            <p:nvPr/>
          </p:nvSpPr>
          <p:spPr>
            <a:xfrm rot="5400000" flipH="1" flipV="1">
              <a:off x="1510847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46060" y="2101834"/>
            <a:ext cx="1670586" cy="1440160"/>
            <a:chOff x="3660996" y="1863907"/>
            <a:chExt cx="1670586" cy="14401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六边形 8"/>
            <p:cNvSpPr/>
            <p:nvPr/>
          </p:nvSpPr>
          <p:spPr>
            <a:xfrm>
              <a:off x="3660996" y="1863907"/>
              <a:ext cx="1670586" cy="144016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3731072" y="1916477"/>
              <a:ext cx="1524799" cy="131448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242615" y="1520802"/>
            <a:ext cx="646595" cy="633602"/>
            <a:chOff x="1477133" y="1345009"/>
            <a:chExt cx="646595" cy="633602"/>
          </a:xfrm>
          <a:solidFill>
            <a:srgbClr val="05AFC8"/>
          </a:solidFill>
        </p:grpSpPr>
        <p:sp>
          <p:nvSpPr>
            <p:cNvPr id="28" name="流程图: 联系 27"/>
            <p:cNvSpPr/>
            <p:nvPr/>
          </p:nvSpPr>
          <p:spPr>
            <a:xfrm>
              <a:off x="1477133" y="1345009"/>
              <a:ext cx="646595" cy="633602"/>
            </a:xfrm>
            <a:prstGeom prst="flowChartConnector">
              <a:avLst/>
            </a:prstGeom>
            <a:grpFill/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摘录 28"/>
            <p:cNvSpPr/>
            <p:nvPr/>
          </p:nvSpPr>
          <p:spPr>
            <a:xfrm rot="15946530" flipH="1" flipV="1">
              <a:off x="1632368" y="1481465"/>
              <a:ext cx="440234" cy="360690"/>
            </a:xfrm>
            <a:prstGeom prst="flowChartExtra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流程图: 联系 79"/>
          <p:cNvSpPr/>
          <p:nvPr/>
        </p:nvSpPr>
        <p:spPr>
          <a:xfrm rot="17581665">
            <a:off x="4242584" y="1293261"/>
            <a:ext cx="646595" cy="633602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流程图: 联系 83"/>
          <p:cNvSpPr/>
          <p:nvPr/>
        </p:nvSpPr>
        <p:spPr>
          <a:xfrm rot="17581665">
            <a:off x="4231949" y="1287998"/>
            <a:ext cx="646595" cy="633602"/>
          </a:xfrm>
          <a:prstGeom prst="flowChartConnector">
            <a:avLst/>
          </a:prstGeom>
          <a:solidFill>
            <a:srgbClr val="05AFC8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流程图: 摘录 84"/>
          <p:cNvSpPr/>
          <p:nvPr/>
        </p:nvSpPr>
        <p:spPr>
          <a:xfrm flipH="1" flipV="1">
            <a:off x="4345763" y="1468229"/>
            <a:ext cx="440234" cy="360690"/>
          </a:xfrm>
          <a:prstGeom prst="flowChartExtra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930187" y="2326735"/>
            <a:ext cx="1250122" cy="9612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3726" y="168371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2657" y="2702155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953726" y="3631798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946939" y="1456173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817510" y="168371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37471" y="2651744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30310" y="3684038"/>
            <a:ext cx="12501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23528" y="1702395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3528" y="3682638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个人理财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782218" y="1649470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简洁性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759" y="2696044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敏捷操作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804248" y="3668649"/>
            <a:ext cx="2016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信息标签化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6717" y="2717238"/>
            <a:ext cx="191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备忘录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40819" y="905173"/>
            <a:ext cx="1250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用户定制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72" name="直接连接符 71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Zip Typeface" pitchFamily="2" charset="0"/>
                  <a:ea typeface="Zip Typeface" pitchFamily="2" charset="0"/>
                </a:rPr>
                <a:t>Need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endParaRPr>
            </a:p>
          </p:txBody>
        </p:sp>
      </p:grpSp>
      <p:sp>
        <p:nvSpPr>
          <p:cNvPr id="77" name="流程图: 合并 76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370018" y="-35630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094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9486" y="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5400000">
            <a:off x="5020835" y="860349"/>
            <a:ext cx="5328595" cy="3134774"/>
          </a:xfrm>
          <a:prstGeom prst="flowChartMerge">
            <a:avLst/>
          </a:prstGeom>
          <a:solidFill>
            <a:srgbClr val="FFC000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5400000">
            <a:off x="5380874" y="1059582"/>
            <a:ext cx="4608512" cy="273630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601894" y="1919904"/>
            <a:ext cx="1296142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2</a:t>
            </a:r>
            <a:endParaRPr lang="zh-CN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44" name="流程图: 合并 43"/>
          <p:cNvSpPr/>
          <p:nvPr/>
        </p:nvSpPr>
        <p:spPr>
          <a:xfrm rot="16200000">
            <a:off x="2699792" y="2283719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03848" y="213970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>
                <a:latin typeface="Zip Typeface" pitchFamily="2" charset="0"/>
                <a:ea typeface="Zip Typeface" pitchFamily="2" charset="0"/>
              </a:rPr>
              <a:t>A. B. C.</a:t>
            </a:r>
            <a:endParaRPr lang="zh-CN" altLang="zh-CN" sz="3200" dirty="0">
              <a:latin typeface="Zip Typeface" pitchFamily="2" charset="0"/>
              <a:ea typeface="Zip Typefa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 bwMode="auto">
          <a:xfrm>
            <a:off x="179512" y="714067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70018" y="-35630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736" y="1021263"/>
            <a:ext cx="2715110" cy="3158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382" y="1021263"/>
            <a:ext cx="242354" cy="315898"/>
          </a:xfrm>
          <a:prstGeom prst="rect">
            <a:avLst/>
          </a:prstGeom>
          <a:solidFill>
            <a:srgbClr val="3C3C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736" y="986851"/>
            <a:ext cx="2701112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T</a:t>
            </a:r>
            <a:r>
              <a:rPr lang="en-US" altLang="zh-CN" sz="12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o</a:t>
            </a:r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D</a:t>
            </a:r>
            <a:r>
              <a:rPr lang="en-US" altLang="zh-CN" sz="1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o</a:t>
            </a:r>
            <a:r>
              <a:rPr lang="en-US" altLang="zh-CN" sz="19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L</a:t>
            </a:r>
            <a:r>
              <a:rPr lang="en-US" altLang="zh-CN" sz="1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ist</a:t>
            </a:r>
            <a:r>
              <a:rPr lang="en-US" altLang="zh-CN" sz="19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 </a:t>
            </a:r>
            <a:r>
              <a:rPr lang="en-US" altLang="zh-CN" sz="1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&amp; </a:t>
            </a:r>
            <a:r>
              <a:rPr lang="en-US" altLang="zh-CN" sz="19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T</a:t>
            </a:r>
            <a:r>
              <a:rPr lang="en-US" altLang="zh-CN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ip Typeface" pitchFamily="2" charset="0"/>
                <a:ea typeface="Zip Typeface" pitchFamily="2" charset="0"/>
              </a:rPr>
              <a:t>omato</a:t>
            </a:r>
            <a:endParaRPr lang="zh-CN" altLang="zh-CN" sz="1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ip Typeface" pitchFamily="2" charset="0"/>
              <a:ea typeface="Zip Typeface" pitchFamily="2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4382" y="2715766"/>
            <a:ext cx="3024291" cy="369332"/>
            <a:chOff x="274382" y="2645794"/>
            <a:chExt cx="3024291" cy="369332"/>
          </a:xfrm>
        </p:grpSpPr>
        <p:sp>
          <p:nvSpPr>
            <p:cNvPr id="10" name="矩形 9"/>
            <p:cNvSpPr/>
            <p:nvPr/>
          </p:nvSpPr>
          <p:spPr>
            <a:xfrm>
              <a:off x="525553" y="2687900"/>
              <a:ext cx="2715110" cy="3158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4382" y="2687900"/>
              <a:ext cx="242354" cy="315898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2645794"/>
              <a:ext cx="2831129" cy="36933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标签式账簿 </a:t>
              </a:r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媒体备忘录</a:t>
              </a:r>
              <a:endParaRPr lang="zh-CN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1520" y="146317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日程安排：列举计划清单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任务监督：番茄工作法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合并 30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87522" y="329183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即时录音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随笔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式信息描述方式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73" y="1001709"/>
            <a:ext cx="2862092" cy="1568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107504" y="210010"/>
            <a:ext cx="3816672" cy="405750"/>
            <a:chOff x="251520" y="210010"/>
            <a:chExt cx="3816672" cy="405750"/>
          </a:xfrm>
        </p:grpSpPr>
        <p:cxnSp>
          <p:nvCxnSpPr>
            <p:cNvPr id="25" name="直接连接符 24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3856" y="210010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Zip Typeface" pitchFamily="2" charset="0"/>
                  <a:ea typeface="Zip Typeface" pitchFamily="2" charset="0"/>
                </a:rPr>
                <a:t>Approach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endParaRPr>
            </a:p>
          </p:txBody>
        </p:sp>
      </p:grpSp>
      <p:pic>
        <p:nvPicPr>
          <p:cNvPr id="2050" name="Picture 2" descr="C:\Users\tengyu\Desktop\70827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t="20209" b="6682"/>
          <a:stretch/>
        </p:blipFill>
        <p:spPr bwMode="auto">
          <a:xfrm>
            <a:off x="4273674" y="2800328"/>
            <a:ext cx="2862091" cy="157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/>
          <a:stretch/>
        </p:blipFill>
        <p:spPr>
          <a:xfrm>
            <a:off x="7336457" y="999078"/>
            <a:ext cx="1512168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r="4226"/>
          <a:stretch/>
        </p:blipFill>
        <p:spPr>
          <a:xfrm>
            <a:off x="7336458" y="2800328"/>
            <a:ext cx="1512168" cy="1578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矩形标注 2"/>
          <p:cNvSpPr/>
          <p:nvPr/>
        </p:nvSpPr>
        <p:spPr>
          <a:xfrm>
            <a:off x="3086579" y="2427734"/>
            <a:ext cx="2565541" cy="2545545"/>
          </a:xfrm>
          <a:prstGeom prst="wedgeRectCallout">
            <a:avLst>
              <a:gd name="adj1" fmla="val 21689"/>
              <a:gd name="adj2" fmla="val -56548"/>
            </a:avLst>
          </a:prstGeom>
          <a:ln w="19050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20000"/>
              </a:lnSpc>
            </a:pPr>
            <a:endParaRPr lang="en-US" altLang="zh-CN" sz="12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是你必须要知道的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真相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、平均每</a:t>
            </a: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分钟会受到一次打扰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、平均每次打扰用时大约是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五分钟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，总共大约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四小时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、如果你让自己一天做一件事情，你会</a:t>
            </a:r>
            <a:r>
              <a:rPr lang="zh-CN" altLang="en-US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花一整天去</a:t>
            </a:r>
            <a:r>
              <a:rPr lang="zh-CN" altLang="en-US" sz="1000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、如果你让自己一天做二十件事情，则会</a:t>
            </a:r>
            <a:r>
              <a:rPr lang="zh-CN" altLang="en-US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完成七至八件甚至更多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、一年之中，你真正在做有价值的事情的时间不会超过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、三年内，如果你好好的规划一下你的人生和时间，你能够取得是之前的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三到五倍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>
              <a:lnSpc>
                <a:spcPct val="120000"/>
              </a:lnSpc>
            </a:pP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16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-38557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7504" y="210010"/>
            <a:ext cx="4608512" cy="405750"/>
            <a:chOff x="251520" y="210010"/>
            <a:chExt cx="4140119" cy="405750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1033936" y="250660"/>
              <a:ext cx="0" cy="28803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5400000" algn="t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51520" y="215650"/>
              <a:ext cx="782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856" y="210010"/>
              <a:ext cx="3347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Zip Typeface" pitchFamily="2" charset="0"/>
                  <a:ea typeface="Zip Typeface" pitchFamily="2" charset="0"/>
                </a:rPr>
                <a:t>Benefits &amp; Competition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endParaRPr>
            </a:p>
          </p:txBody>
        </p:sp>
      </p:grpSp>
      <p:sp>
        <p:nvSpPr>
          <p:cNvPr id="24" name="流程图: 联系 23"/>
          <p:cNvSpPr/>
          <p:nvPr/>
        </p:nvSpPr>
        <p:spPr>
          <a:xfrm>
            <a:off x="2772048" y="2563610"/>
            <a:ext cx="1296144" cy="129614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541063" y="1419622"/>
            <a:ext cx="1296144" cy="129614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408" y="2859782"/>
            <a:ext cx="2232496" cy="1546577"/>
          </a:xfrm>
          <a:prstGeom prst="rect">
            <a:avLst/>
          </a:prstGeom>
          <a:solidFill>
            <a:srgbClr val="FFFFFF">
              <a:alpha val="60000"/>
            </a:srgbClr>
          </a:solidFill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Feature</a:t>
            </a:r>
          </a:p>
          <a:p>
            <a:pPr lvl="0" algn="r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功能交叉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高效管理模式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多样化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信息描述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支持用户个性定制并封装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179512" y="657151"/>
            <a:ext cx="87129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70018" y="-92546"/>
            <a:ext cx="151216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5400" b="1" dirty="0" smtClean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zh-CN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5092030"/>
            <a:ext cx="9144000" cy="14401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 rot="16200000">
            <a:off x="147157" y="281204"/>
            <a:ext cx="360039" cy="24002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55576" y="1347614"/>
            <a:ext cx="2232496" cy="992579"/>
          </a:xfrm>
          <a:prstGeom prst="rect">
            <a:avLst/>
          </a:prstGeom>
          <a:solidFill>
            <a:srgbClr val="FFFFFF">
              <a:alpha val="60000"/>
            </a:srgb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p Typeface" pitchFamily="2" charset="0"/>
                <a:ea typeface="Zip Typeface" pitchFamily="2" charset="0"/>
              </a:rPr>
              <a:t>Benefits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管理工作碎片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即时记录复杂信息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27936" y="1442457"/>
            <a:ext cx="2232496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  <a:endParaRPr lang="en-US" altLang="zh-CN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番茄土豆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印象笔记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18514" y="2957766"/>
            <a:ext cx="23577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优劣</a:t>
            </a:r>
            <a:r>
              <a:rPr lang="zh-CN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集成更丰富的功能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单一模块设计不够专业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7652" y="1419622"/>
            <a:ext cx="1296144" cy="1296144"/>
            <a:chOff x="4827652" y="1419622"/>
            <a:chExt cx="1296144" cy="1296144"/>
          </a:xfrm>
        </p:grpSpPr>
        <p:sp>
          <p:nvSpPr>
            <p:cNvPr id="25" name="流程图: 联系 24"/>
            <p:cNvSpPr/>
            <p:nvPr/>
          </p:nvSpPr>
          <p:spPr>
            <a:xfrm>
              <a:off x="4827652" y="1419622"/>
              <a:ext cx="1296144" cy="129614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400" y="1479600"/>
              <a:ext cx="1201719" cy="1201719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876256" y="2557947"/>
            <a:ext cx="1296144" cy="1608437"/>
            <a:chOff x="6876256" y="2557947"/>
            <a:chExt cx="1296144" cy="1608437"/>
          </a:xfrm>
        </p:grpSpPr>
        <p:sp>
          <p:nvSpPr>
            <p:cNvPr id="26" name="流程图: 联系 25"/>
            <p:cNvSpPr/>
            <p:nvPr/>
          </p:nvSpPr>
          <p:spPr>
            <a:xfrm>
              <a:off x="6876256" y="2557947"/>
              <a:ext cx="1296144" cy="129614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2" b="923"/>
            <a:stretch/>
          </p:blipFill>
          <p:spPr>
            <a:xfrm>
              <a:off x="6933600" y="2642400"/>
              <a:ext cx="1211663" cy="15239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53088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-35630"/>
            <a:ext cx="9144000" cy="5271676"/>
          </a:xfrm>
          <a:prstGeom prst="rect">
            <a:avLst/>
          </a:prstGeom>
          <a:solidFill>
            <a:schemeClr val="dk1">
              <a:alpha val="1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合并 38"/>
          <p:cNvSpPr/>
          <p:nvPr/>
        </p:nvSpPr>
        <p:spPr>
          <a:xfrm rot="16200000">
            <a:off x="-1171274" y="2012476"/>
            <a:ext cx="5328595" cy="3134774"/>
          </a:xfrm>
          <a:prstGeom prst="flowChartMerge">
            <a:avLst/>
          </a:prstGeom>
          <a:solidFill>
            <a:srgbClr val="FA4453">
              <a:alpha val="7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合并 40"/>
          <p:cNvSpPr/>
          <p:nvPr/>
        </p:nvSpPr>
        <p:spPr>
          <a:xfrm rot="16200000">
            <a:off x="-811230" y="2211712"/>
            <a:ext cx="4608512" cy="2736305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/>
          <p:cNvSpPr/>
          <p:nvPr/>
        </p:nvSpPr>
        <p:spPr>
          <a:xfrm rot="5400000">
            <a:off x="6084167" y="3428933"/>
            <a:ext cx="432049" cy="288032"/>
          </a:xfrm>
          <a:prstGeom prst="flowChartMerg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70090" y="3291830"/>
            <a:ext cx="3086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latin typeface="Zip Typeface" pitchFamily="2" charset="0"/>
                <a:ea typeface="Zip Typeface" pitchFamily="2" charset="0"/>
              </a:rPr>
              <a:t>DESIGN</a:t>
            </a:r>
            <a:endParaRPr lang="zh-CN" altLang="zh-CN" sz="3200" dirty="0">
              <a:latin typeface="Zip Typeface" pitchFamily="2" charset="0"/>
              <a:ea typeface="Zip Typefac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602" y="3118198"/>
            <a:ext cx="1296142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3</a:t>
            </a:r>
            <a:endParaRPr lang="zh-CN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5020022"/>
            <a:ext cx="9144000" cy="216024"/>
          </a:xfrm>
          <a:prstGeom prst="rect">
            <a:avLst/>
          </a:prstGeom>
          <a:solidFill>
            <a:srgbClr val="FA44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485</Words>
  <Application>Microsoft Office PowerPoint</Application>
  <PresentationFormat>全屏显示(16:9)</PresentationFormat>
  <Paragraphs>126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微软雅黑</vt:lpstr>
      <vt:lpstr>Wingdings</vt:lpstr>
      <vt:lpstr>BatangChe</vt:lpstr>
      <vt:lpstr>方正小标宋简体</vt:lpstr>
      <vt:lpstr>Calibri</vt:lpstr>
      <vt:lpstr>Zip Typeface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佘彦廷</dc:creator>
  <cp:lastModifiedBy>admin</cp:lastModifiedBy>
  <cp:revision>100</cp:revision>
  <dcterms:created xsi:type="dcterms:W3CDTF">1988-01-08T08:00:09Z</dcterms:created>
  <dcterms:modified xsi:type="dcterms:W3CDTF">2015-10-27T05:17:01Z</dcterms:modified>
</cp:coreProperties>
</file>